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45"/>
  </p:notesMasterIdLst>
  <p:sldIdLst>
    <p:sldId id="4299" r:id="rId5"/>
    <p:sldId id="4303" r:id="rId6"/>
    <p:sldId id="4370" r:id="rId7"/>
    <p:sldId id="4305" r:id="rId8"/>
    <p:sldId id="4368" r:id="rId9"/>
    <p:sldId id="4369" r:id="rId10"/>
    <p:sldId id="4371" r:id="rId11"/>
    <p:sldId id="4372" r:id="rId12"/>
    <p:sldId id="4373" r:id="rId13"/>
    <p:sldId id="4333" r:id="rId14"/>
    <p:sldId id="4374" r:id="rId15"/>
    <p:sldId id="4375" r:id="rId16"/>
    <p:sldId id="4411" r:id="rId17"/>
    <p:sldId id="4329" r:id="rId18"/>
    <p:sldId id="4412" r:id="rId19"/>
    <p:sldId id="4376" r:id="rId20"/>
    <p:sldId id="4378" r:id="rId21"/>
    <p:sldId id="4379" r:id="rId22"/>
    <p:sldId id="4380" r:id="rId23"/>
    <p:sldId id="4382" r:id="rId24"/>
    <p:sldId id="4383" r:id="rId25"/>
    <p:sldId id="4384" r:id="rId26"/>
    <p:sldId id="4413" r:id="rId27"/>
    <p:sldId id="4414" r:id="rId28"/>
    <p:sldId id="4398" r:id="rId29"/>
    <p:sldId id="4417" r:id="rId30"/>
    <p:sldId id="4415" r:id="rId31"/>
    <p:sldId id="4418" r:id="rId32"/>
    <p:sldId id="4419" r:id="rId33"/>
    <p:sldId id="4420" r:id="rId34"/>
    <p:sldId id="4421" r:id="rId35"/>
    <p:sldId id="4416" r:id="rId36"/>
    <p:sldId id="4405" r:id="rId37"/>
    <p:sldId id="4337" r:id="rId38"/>
    <p:sldId id="4336" r:id="rId39"/>
    <p:sldId id="4407" r:id="rId40"/>
    <p:sldId id="4406" r:id="rId41"/>
    <p:sldId id="4408" r:id="rId42"/>
    <p:sldId id="4422" r:id="rId43"/>
    <p:sldId id="4314"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04040"/>
    <a:srgbClr val="5398A2"/>
    <a:srgbClr val="1F8E47"/>
    <a:srgbClr val="84C245"/>
    <a:srgbClr val="5DACB8"/>
    <a:srgbClr val="0C4659"/>
    <a:srgbClr val="4174BA"/>
    <a:srgbClr val="A555A1"/>
    <a:srgbClr val="3FB5A1"/>
    <a:srgbClr val="EE4F2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1294"/>
    <p:restoredTop sz="95082"/>
  </p:normalViewPr>
  <p:slideViewPr>
    <p:cSldViewPr snapToGrid="0" snapToObjects="1">
      <p:cViewPr varScale="1">
        <p:scale>
          <a:sx n="103" d="100"/>
          <a:sy n="103" d="100"/>
        </p:scale>
        <p:origin x="114" y="27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viewProps" Target="viewProps.xml"/><Relationship Id="rId50"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n" userId="5f959ae4-f9f7-4ff4-86da-e643a6328b34" providerId="ADAL" clId="{4115ABA8-9A6F-43B7-BF41-8C0E4A7251F7}"/>
    <pc:docChg chg="custSel modSld">
      <pc:chgData name="Con" userId="5f959ae4-f9f7-4ff4-86da-e643a6328b34" providerId="ADAL" clId="{4115ABA8-9A6F-43B7-BF41-8C0E4A7251F7}" dt="2025-12-14T16:16:44.982" v="0" actId="478"/>
      <pc:docMkLst>
        <pc:docMk/>
      </pc:docMkLst>
      <pc:sldChg chg="delSp mod">
        <pc:chgData name="Con" userId="5f959ae4-f9f7-4ff4-86da-e643a6328b34" providerId="ADAL" clId="{4115ABA8-9A6F-43B7-BF41-8C0E4A7251F7}" dt="2025-12-14T16:16:44.982" v="0" actId="478"/>
        <pc:sldMkLst>
          <pc:docMk/>
          <pc:sldMk cId="2225212527" sldId="4303"/>
        </pc:sldMkLst>
        <pc:grpChg chg="del">
          <ac:chgData name="Con" userId="5f959ae4-f9f7-4ff4-86da-e643a6328b34" providerId="ADAL" clId="{4115ABA8-9A6F-43B7-BF41-8C0E4A7251F7}" dt="2025-12-14T16:16:44.982" v="0" actId="478"/>
          <ac:grpSpMkLst>
            <pc:docMk/>
            <pc:sldMk cId="2225212527" sldId="4303"/>
            <ac:grpSpMk id="22" creationId="{2D6D5F94-70A2-07A4-872A-30DBD78D4365}"/>
          </ac:grpSpMkLst>
        </pc:gr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12/14/2025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2D904015-C106-045F-C10F-F9452F1E3511}"/>
              </a:ext>
            </a:extLst>
          </p:cNvPr>
          <p:cNvSpPr/>
          <p:nvPr userDrawn="1"/>
        </p:nvSpPr>
        <p:spPr>
          <a:xfrm rot="16200000">
            <a:off x="2905575" y="2272105"/>
            <a:ext cx="3336183" cy="3602461"/>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2" name="Rectangle 21">
            <a:extLst>
              <a:ext uri="{FF2B5EF4-FFF2-40B4-BE49-F238E27FC236}">
                <a16:creationId xmlns:a16="http://schemas.microsoft.com/office/drawing/2014/main" id="{A242E2CF-E84C-8E81-C8EA-4D5CC70E5736}"/>
              </a:ext>
            </a:extLst>
          </p:cNvPr>
          <p:cNvSpPr/>
          <p:nvPr userDrawn="1"/>
        </p:nvSpPr>
        <p:spPr>
          <a:xfrm>
            <a:off x="-39761" y="2405243"/>
            <a:ext cx="4748066" cy="3336181"/>
          </a:xfrm>
          <a:prstGeom prst="rect">
            <a:avLst/>
          </a:prstGeom>
          <a:solidFill>
            <a:srgbClr val="1F8E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Picture Placeholder 23">
            <a:extLst>
              <a:ext uri="{FF2B5EF4-FFF2-40B4-BE49-F238E27FC236}">
                <a16:creationId xmlns:a16="http://schemas.microsoft.com/office/drawing/2014/main" id="{D6A4EAA4-8455-6BCC-2CF4-864D4D63E800}"/>
              </a:ext>
            </a:extLst>
          </p:cNvPr>
          <p:cNvSpPr>
            <a:spLocks noGrp="1"/>
          </p:cNvSpPr>
          <p:nvPr>
            <p:ph type="pic" sz="quarter" idx="19"/>
          </p:nvPr>
        </p:nvSpPr>
        <p:spPr>
          <a:xfrm>
            <a:off x="5555673" y="337875"/>
            <a:ext cx="6636327" cy="4609194"/>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430882"/>
            <a:ext cx="4414577" cy="679345"/>
          </a:xfrm>
          <a:prstGeom prst="rect">
            <a:avLst/>
          </a:prstGeom>
        </p:spPr>
        <p:txBody>
          <a:bodyPr>
            <a:noAutofit/>
          </a:bodyPr>
          <a:lstStyle>
            <a:lvl1pPr marL="0" indent="0" algn="r">
              <a:buNone/>
              <a:defRPr sz="2800" b="0" i="0">
                <a:solidFill>
                  <a:schemeClr val="bg1"/>
                </a:solidFill>
                <a:latin typeface="+mn-lt"/>
              </a:defRPr>
            </a:lvl1pPr>
          </a:lstStyle>
          <a:p>
            <a:pPr lvl="0"/>
            <a:r>
              <a:rPr lang="en-US" dirty="0" err="1"/>
              <a:t>www.website.eu</a:t>
            </a:r>
            <a:endParaRPr lang="en-US" dirty="0"/>
          </a:p>
        </p:txBody>
      </p:sp>
      <p:sp>
        <p:nvSpPr>
          <p:cNvPr id="2" name="Freeform 1">
            <a:extLst>
              <a:ext uri="{FF2B5EF4-FFF2-40B4-BE49-F238E27FC236}">
                <a16:creationId xmlns:a16="http://schemas.microsoft.com/office/drawing/2014/main" id="{B35F9359-F872-09C6-1985-6971F387D1F3}"/>
              </a:ext>
            </a:extLst>
          </p:cNvPr>
          <p:cNvSpPr/>
          <p:nvPr userDrawn="1"/>
        </p:nvSpPr>
        <p:spPr>
          <a:xfrm rot="16200000">
            <a:off x="1479788" y="8325974"/>
            <a:ext cx="665954" cy="3705933"/>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5398A2"/>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9" name="Picture 8">
            <a:extLst>
              <a:ext uri="{FF2B5EF4-FFF2-40B4-BE49-F238E27FC236}">
                <a16:creationId xmlns:a16="http://schemas.microsoft.com/office/drawing/2014/main" id="{81267D49-CF81-1CAB-9378-84795E28C76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7403" y="312631"/>
            <a:ext cx="2646852" cy="1945277"/>
          </a:xfrm>
          <a:prstGeom prst="rect">
            <a:avLst/>
          </a:prstGeom>
        </p:spPr>
      </p:pic>
      <p:pic>
        <p:nvPicPr>
          <p:cNvPr id="4" name="Picture 3">
            <a:extLst>
              <a:ext uri="{FF2B5EF4-FFF2-40B4-BE49-F238E27FC236}">
                <a16:creationId xmlns:a16="http://schemas.microsoft.com/office/drawing/2014/main" id="{599604F4-97D9-E71D-6636-CEECBB94502F}"/>
              </a:ext>
            </a:extLst>
          </p:cNvPr>
          <p:cNvPicPr>
            <a:picLocks noChangeAspect="1"/>
          </p:cNvPicPr>
          <p:nvPr/>
        </p:nvPicPr>
        <p:blipFill>
          <a:blip r:embed="rId3"/>
          <a:stretch>
            <a:fillRect/>
          </a:stretch>
        </p:blipFill>
        <p:spPr>
          <a:xfrm>
            <a:off x="774156" y="6141597"/>
            <a:ext cx="1552020" cy="345591"/>
          </a:xfrm>
          <a:prstGeom prst="rect">
            <a:avLst/>
          </a:prstGeom>
        </p:spPr>
      </p:pic>
      <p:sp>
        <p:nvSpPr>
          <p:cNvPr id="6" name="Rectangle 5">
            <a:extLst>
              <a:ext uri="{FF2B5EF4-FFF2-40B4-BE49-F238E27FC236}">
                <a16:creationId xmlns:a16="http://schemas.microsoft.com/office/drawing/2014/main" id="{67915082-D0D6-6A71-3413-22E70864D5ED}"/>
              </a:ext>
            </a:extLst>
          </p:cNvPr>
          <p:cNvSpPr/>
          <p:nvPr userDrawn="1"/>
        </p:nvSpPr>
        <p:spPr>
          <a:xfrm>
            <a:off x="2326176" y="6260676"/>
            <a:ext cx="2925905" cy="284693"/>
          </a:xfrm>
          <a:prstGeom prst="rect">
            <a:avLst/>
          </a:prstGeom>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indent="0" algn="just" defTabSz="457200" rtl="0" eaLnBrk="1" fontAlgn="auto" latinLnBrk="0" hangingPunct="0">
              <a:lnSpc>
                <a:spcPts val="460"/>
              </a:lnSpc>
              <a:spcBef>
                <a:spcPts val="0"/>
              </a:spcBef>
              <a:spcAft>
                <a:spcPts val="0"/>
              </a:spcAft>
              <a:buClrTx/>
              <a:buSzTx/>
              <a:buFontTx/>
              <a:buNone/>
              <a:tabLst/>
              <a:defRPr/>
            </a:pPr>
            <a:r>
              <a:rPr lang="en-US" sz="450" kern="1200">
                <a:solidFill>
                  <a:srgbClr val="3A3953"/>
                </a:solidFill>
                <a:effectLst/>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endParaRPr lang="en-US" sz="450" kern="1200" dirty="0">
              <a:solidFill>
                <a:srgbClr val="3A3953"/>
              </a:solidFill>
              <a:effectLst/>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42208650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Picture Placeholder 100">
            <a:extLst>
              <a:ext uri="{FF2B5EF4-FFF2-40B4-BE49-F238E27FC236}">
                <a16:creationId xmlns:a16="http://schemas.microsoft.com/office/drawing/2014/main" id="{BD22B5C7-C6F0-5F54-FD85-23FAA23A6BFF}"/>
              </a:ext>
            </a:extLst>
          </p:cNvPr>
          <p:cNvSpPr>
            <a:spLocks noGrp="1"/>
          </p:cNvSpPr>
          <p:nvPr>
            <p:ph type="pic" sz="quarter" idx="10"/>
          </p:nvPr>
        </p:nvSpPr>
        <p:spPr>
          <a:xfrm>
            <a:off x="391600" y="0"/>
            <a:ext cx="3423163" cy="1945748"/>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Text Placeholder 17">
            <a:extLst>
              <a:ext uri="{FF2B5EF4-FFF2-40B4-BE49-F238E27FC236}">
                <a16:creationId xmlns:a16="http://schemas.microsoft.com/office/drawing/2014/main" id="{040AD1CE-E860-5218-B80A-B69AF77B55A1}"/>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492094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84C24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3" name="Text Placeholder 17">
            <a:extLst>
              <a:ext uri="{FF2B5EF4-FFF2-40B4-BE49-F238E27FC236}">
                <a16:creationId xmlns:a16="http://schemas.microsoft.com/office/drawing/2014/main" id="{1A631662-8519-989C-B3B4-0791084D2B49}"/>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6" name="Text Placeholder 23">
            <a:extLst>
              <a:ext uri="{FF2B5EF4-FFF2-40B4-BE49-F238E27FC236}">
                <a16:creationId xmlns:a16="http://schemas.microsoft.com/office/drawing/2014/main" id="{3ABD5442-0672-6B8D-6135-3A7BAA41A486}"/>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419105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1F8E4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3" name="Picture Placeholder 18">
            <a:extLst>
              <a:ext uri="{FF2B5EF4-FFF2-40B4-BE49-F238E27FC236}">
                <a16:creationId xmlns:a16="http://schemas.microsoft.com/office/drawing/2014/main" id="{DD08D66B-0AD5-663D-D808-6F1607225658}"/>
              </a:ext>
            </a:extLst>
          </p:cNvPr>
          <p:cNvSpPr>
            <a:spLocks noGrp="1"/>
          </p:cNvSpPr>
          <p:nvPr>
            <p:ph type="pic" sz="quarter" idx="34"/>
          </p:nvPr>
        </p:nvSpPr>
        <p:spPr>
          <a:xfrm>
            <a:off x="35665" y="242889"/>
            <a:ext cx="7575621" cy="4331221"/>
          </a:xfrm>
          <a:custGeom>
            <a:avLst/>
            <a:gdLst>
              <a:gd name="connsiteX0" fmla="*/ 0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001712" h="4003099">
                <a:moveTo>
                  <a:pt x="0"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 name="Text Placeholder 17">
            <a:extLst>
              <a:ext uri="{FF2B5EF4-FFF2-40B4-BE49-F238E27FC236}">
                <a16:creationId xmlns:a16="http://schemas.microsoft.com/office/drawing/2014/main" id="{AB8172D5-0BBA-D0E6-8E31-AF267F209A50}"/>
              </a:ext>
            </a:extLst>
          </p:cNvPr>
          <p:cNvSpPr>
            <a:spLocks noGrp="1"/>
          </p:cNvSpPr>
          <p:nvPr>
            <p:ph type="body" sz="quarter" idx="20" hasCustomPrompt="1"/>
          </p:nvPr>
        </p:nvSpPr>
        <p:spPr>
          <a:xfrm>
            <a:off x="7946950" y="642939"/>
            <a:ext cx="3608993" cy="545345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480602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5398A2"/>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4"/>
            <a:ext cx="1532272" cy="1049221"/>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85564"/>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Text Placeholder 17">
            <a:extLst>
              <a:ext uri="{FF2B5EF4-FFF2-40B4-BE49-F238E27FC236}">
                <a16:creationId xmlns:a16="http://schemas.microsoft.com/office/drawing/2014/main" id="{74EA9D64-55B8-3855-6053-7B79677C5E2E}"/>
              </a:ext>
            </a:extLst>
          </p:cNvPr>
          <p:cNvSpPr>
            <a:spLocks noGrp="1"/>
          </p:cNvSpPr>
          <p:nvPr>
            <p:ph type="body" sz="quarter" idx="21" hasCustomPrompt="1"/>
          </p:nvPr>
        </p:nvSpPr>
        <p:spPr>
          <a:xfrm>
            <a:off x="787770" y="5062321"/>
            <a:ext cx="10755843" cy="1235941"/>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Picture Placeholder 16">
            <a:extLst>
              <a:ext uri="{FF2B5EF4-FFF2-40B4-BE49-F238E27FC236}">
                <a16:creationId xmlns:a16="http://schemas.microsoft.com/office/drawing/2014/main" id="{A5A95592-5CA0-8FDF-0E49-2AD638F90ECC}"/>
              </a:ext>
            </a:extLst>
          </p:cNvPr>
          <p:cNvSpPr>
            <a:spLocks noGrp="1"/>
          </p:cNvSpPr>
          <p:nvPr>
            <p:ph type="pic" sz="quarter" idx="22"/>
          </p:nvPr>
        </p:nvSpPr>
        <p:spPr>
          <a:xfrm>
            <a:off x="0" y="148452"/>
            <a:ext cx="8097183" cy="4466563"/>
          </a:xfrm>
          <a:custGeom>
            <a:avLst/>
            <a:gdLst>
              <a:gd name="connsiteX0" fmla="*/ 0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097183" h="4466563">
                <a:moveTo>
                  <a:pt x="0"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0104879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9DC221F-8346-2EF7-5657-B06D86059A19}"/>
              </a:ext>
            </a:extLst>
          </p:cNvPr>
          <p:cNvPicPr>
            <a:picLocks noChangeAspect="1"/>
          </p:cNvPicPr>
          <p:nvPr userDrawn="1"/>
        </p:nvPicPr>
        <p:blipFill>
          <a:blip r:embed="rId2">
            <a:alphaModFix amt="63000"/>
            <a:extLst>
              <a:ext uri="{28A0092B-C50C-407E-A947-70E740481C1C}">
                <a14:useLocalDpi xmlns:a14="http://schemas.microsoft.com/office/drawing/2010/main" val="0"/>
              </a:ext>
            </a:extLst>
          </a:blip>
          <a:stretch>
            <a:fillRect/>
          </a:stretch>
        </p:blipFill>
        <p:spPr>
          <a:xfrm rot="17701727">
            <a:off x="8378696" y="-897931"/>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1" y="2045704"/>
            <a:ext cx="4615448"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2" y="761603"/>
            <a:ext cx="4615448"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5753182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6AAE22F-38B6-8AF9-3EDE-BABDE3BC5702}"/>
              </a:ext>
            </a:extLst>
          </p:cNvPr>
          <p:cNvPicPr>
            <a:picLocks noChangeAspect="1"/>
          </p:cNvPicPr>
          <p:nvPr userDrawn="1"/>
        </p:nvPicPr>
        <p:blipFill>
          <a:blip r:embed="rId2">
            <a:alphaModFix amt="63000"/>
            <a:extLst>
              <a:ext uri="{28A0092B-C50C-407E-A947-70E740481C1C}">
                <a14:useLocalDpi xmlns:a14="http://schemas.microsoft.com/office/drawing/2010/main" val="0"/>
              </a:ext>
            </a:extLst>
          </a:blip>
          <a:stretch>
            <a:fillRect/>
          </a:stretch>
        </p:blipFill>
        <p:spPr>
          <a:xfrm rot="1081996">
            <a:off x="8614224" y="-773240"/>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E0C3C2A-8171-398A-CEBD-FFB29BAB5F41}"/>
              </a:ext>
            </a:extLst>
          </p:cNvPr>
          <p:cNvPicPr>
            <a:picLocks noChangeAspect="1"/>
          </p:cNvPicPr>
          <p:nvPr userDrawn="1"/>
        </p:nvPicPr>
        <p:blipFill>
          <a:blip r:embed="rId2">
            <a:alphaModFix amt="63000"/>
            <a:extLst>
              <a:ext uri="{28A0092B-C50C-407E-A947-70E740481C1C}">
                <a14:useLocalDpi xmlns:a14="http://schemas.microsoft.com/office/drawing/2010/main" val="0"/>
              </a:ext>
            </a:extLst>
          </a:blip>
          <a:stretch>
            <a:fillRect/>
          </a:stretch>
        </p:blipFill>
        <p:spPr>
          <a:xfrm rot="5400000">
            <a:off x="8434115" y="-745531"/>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3" cstate="print">
            <a:extLst>
              <a:ext uri="{28A0092B-C50C-407E-A947-70E740481C1C}">
                <a14:useLocalDpi xmlns:a14="http://schemas.microsoft.com/office/drawing/2010/main"/>
              </a:ext>
            </a:extLst>
          </a:blip>
          <a:srcRect b="8549"/>
          <a:stretch>
            <a:fillRect/>
          </a:stretch>
        </p:blipFill>
        <p:spPr>
          <a:xfrm>
            <a:off x="6712427" y="1152263"/>
            <a:ext cx="4681192" cy="5705737"/>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7014500" y="1628440"/>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13" name="Rectangle 12">
            <a:extLst>
              <a:ext uri="{FF2B5EF4-FFF2-40B4-BE49-F238E27FC236}">
                <a16:creationId xmlns:a16="http://schemas.microsoft.com/office/drawing/2014/main" id="{E2DB7294-B9CD-879A-B0F9-5677C4FAFA56}"/>
              </a:ext>
            </a:extLst>
          </p:cNvPr>
          <p:cNvSpPr/>
          <p:nvPr userDrawn="1"/>
        </p:nvSpPr>
        <p:spPr bwMode="auto">
          <a:xfrm>
            <a:off x="7776252" y="5580127"/>
            <a:ext cx="2513532" cy="532029"/>
          </a:xfrm>
          <a:prstGeom prst="rect">
            <a:avLst/>
          </a:prstGeom>
          <a:solidFill>
            <a:srgbClr val="5398A2"/>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sp>
        <p:nvSpPr>
          <p:cNvPr id="14" name="Text Placeholder 32">
            <a:extLst>
              <a:ext uri="{FF2B5EF4-FFF2-40B4-BE49-F238E27FC236}">
                <a16:creationId xmlns:a16="http://schemas.microsoft.com/office/drawing/2014/main" id="{6AED7295-C155-5022-FAF2-2B5D7C639585}"/>
              </a:ext>
            </a:extLst>
          </p:cNvPr>
          <p:cNvSpPr>
            <a:spLocks noGrp="1"/>
          </p:cNvSpPr>
          <p:nvPr>
            <p:ph type="body" sz="quarter" idx="19" hasCustomPrompt="1"/>
          </p:nvPr>
        </p:nvSpPr>
        <p:spPr>
          <a:xfrm>
            <a:off x="6578929" y="5627224"/>
            <a:ext cx="4744987" cy="437834"/>
          </a:xfrm>
          <a:prstGeom prst="rect">
            <a:avLst/>
          </a:prstGeom>
        </p:spPr>
        <p:txBody>
          <a:bodyPr anchor="t">
            <a:noAutofit/>
          </a:bodyPr>
          <a:lstStyle>
            <a:lvl1pPr marL="0" indent="0" algn="ctr">
              <a:lnSpc>
                <a:spcPct val="100000"/>
              </a:lnSpc>
              <a:spcBef>
                <a:spcPts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LEARN MORE</a:t>
            </a:r>
            <a:endParaRPr lang="en-US" dirty="0"/>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Freeform 11">
            <a:extLst>
              <a:ext uri="{FF2B5EF4-FFF2-40B4-BE49-F238E27FC236}">
                <a16:creationId xmlns:a16="http://schemas.microsoft.com/office/drawing/2014/main" id="{0532DF0D-D7FD-72B7-24C4-8E8E48CFAFB4}"/>
              </a:ext>
            </a:extLst>
          </p:cNvPr>
          <p:cNvSpPr/>
          <p:nvPr userDrawn="1"/>
        </p:nvSpPr>
        <p:spPr>
          <a:xfrm>
            <a:off x="787883"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542553" y="2258450"/>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542553" y="1448874"/>
            <a:ext cx="3195485" cy="837258"/>
          </a:xfrm>
          <a:prstGeom prst="rect">
            <a:avLst/>
          </a:prstGeom>
        </p:spPr>
        <p:txBody>
          <a:bodyPr anchor="ctr">
            <a:normAutofit/>
          </a:bodyPr>
          <a:lstStyle>
            <a:lvl1pPr marL="0" indent="0" algn="r">
              <a:buNone/>
              <a:defRPr sz="5000" baseline="0">
                <a:solidFill>
                  <a:schemeClr val="bg1"/>
                </a:solidFill>
                <a:latin typeface="+mn-lt"/>
              </a:defRPr>
            </a:lvl1pPr>
          </a:lstStyle>
          <a:p>
            <a:pPr lvl="0"/>
            <a:r>
              <a:rPr lang="en-US" dirty="0"/>
              <a:t>Thank You</a:t>
            </a:r>
          </a:p>
        </p:txBody>
      </p:sp>
      <p:sp>
        <p:nvSpPr>
          <p:cNvPr id="18" name="Freeform 17">
            <a:extLst>
              <a:ext uri="{FF2B5EF4-FFF2-40B4-BE49-F238E27FC236}">
                <a16:creationId xmlns:a16="http://schemas.microsoft.com/office/drawing/2014/main" id="{12FAB2F2-1FC0-5327-17DE-B8FE08A80275}"/>
              </a:ext>
            </a:extLst>
          </p:cNvPr>
          <p:cNvSpPr/>
          <p:nvPr userDrawn="1"/>
        </p:nvSpPr>
        <p:spPr>
          <a:xfrm>
            <a:off x="-36951"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pic>
        <p:nvPicPr>
          <p:cNvPr id="16" name="Picture 15">
            <a:extLst>
              <a:ext uri="{FF2B5EF4-FFF2-40B4-BE49-F238E27FC236}">
                <a16:creationId xmlns:a16="http://schemas.microsoft.com/office/drawing/2014/main" id="{0786199D-2882-02E5-01F8-C0992EF4701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96899" y="696090"/>
            <a:ext cx="2957461" cy="2173556"/>
          </a:xfrm>
          <a:prstGeom prst="rect">
            <a:avLst/>
          </a:prstGeom>
        </p:spPr>
      </p:pic>
      <p:pic>
        <p:nvPicPr>
          <p:cNvPr id="3" name="Picture 2">
            <a:extLst>
              <a:ext uri="{FF2B5EF4-FFF2-40B4-BE49-F238E27FC236}">
                <a16:creationId xmlns:a16="http://schemas.microsoft.com/office/drawing/2014/main" id="{B4352957-04AF-9112-26F6-7DF4F6888811}"/>
              </a:ext>
            </a:extLst>
          </p:cNvPr>
          <p:cNvPicPr>
            <a:picLocks noChangeAspect="1"/>
          </p:cNvPicPr>
          <p:nvPr/>
        </p:nvPicPr>
        <p:blipFill>
          <a:blip r:embed="rId3"/>
          <a:stretch>
            <a:fillRect/>
          </a:stretch>
        </p:blipFill>
        <p:spPr>
          <a:xfrm>
            <a:off x="787883" y="5993225"/>
            <a:ext cx="1552020" cy="345591"/>
          </a:xfrm>
          <a:prstGeom prst="rect">
            <a:avLst/>
          </a:prstGeom>
        </p:spPr>
      </p:pic>
      <p:sp>
        <p:nvSpPr>
          <p:cNvPr id="4" name="Rectangle 3">
            <a:extLst>
              <a:ext uri="{FF2B5EF4-FFF2-40B4-BE49-F238E27FC236}">
                <a16:creationId xmlns:a16="http://schemas.microsoft.com/office/drawing/2014/main" id="{67915082-D0D6-6A71-3413-22E70864D5ED}"/>
              </a:ext>
            </a:extLst>
          </p:cNvPr>
          <p:cNvSpPr/>
          <p:nvPr userDrawn="1"/>
        </p:nvSpPr>
        <p:spPr>
          <a:xfrm>
            <a:off x="2377211" y="6019563"/>
            <a:ext cx="2925905" cy="284693"/>
          </a:xfrm>
          <a:prstGeom prst="rect">
            <a:avLst/>
          </a:prstGeom>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indent="0" algn="just" defTabSz="457200" rtl="0" eaLnBrk="1" fontAlgn="auto" latinLnBrk="0" hangingPunct="0">
              <a:lnSpc>
                <a:spcPts val="460"/>
              </a:lnSpc>
              <a:spcBef>
                <a:spcPts val="0"/>
              </a:spcBef>
              <a:spcAft>
                <a:spcPts val="0"/>
              </a:spcAft>
              <a:buClrTx/>
              <a:buSzTx/>
              <a:buFontTx/>
              <a:buNone/>
              <a:tabLst/>
              <a:defRPr/>
            </a:pPr>
            <a:r>
              <a:rPr lang="en-US" sz="450" kern="1200">
                <a:solidFill>
                  <a:srgbClr val="3A3953"/>
                </a:solidFill>
                <a:effectLst/>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endParaRPr lang="en-US" sz="450" kern="1200" dirty="0">
              <a:solidFill>
                <a:srgbClr val="3A3953"/>
              </a:solidFill>
              <a:effectLst/>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Part 1 ">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F8F0344-E868-ECCD-307B-8D8A87AD63D5}"/>
              </a:ext>
            </a:extLst>
          </p:cNvPr>
          <p:cNvSpPr/>
          <p:nvPr userDrawn="1"/>
        </p:nvSpPr>
        <p:spPr>
          <a:xfrm>
            <a:off x="2269245" y="2551368"/>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FD8CD7C7-42CA-23DD-4AD9-B064E2FDEDC1}"/>
              </a:ext>
            </a:extLst>
          </p:cNvPr>
          <p:cNvSpPr/>
          <p:nvPr userDrawn="1"/>
        </p:nvSpPr>
        <p:spPr>
          <a:xfrm rot="10800000">
            <a:off x="4732121" y="0"/>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alpha val="8494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258C5E71-1BDE-B873-EA18-076ABA0EC1EA}"/>
              </a:ext>
            </a:extLst>
          </p:cNvPr>
          <p:cNvSpPr/>
          <p:nvPr userDrawn="1"/>
        </p:nvSpPr>
        <p:spPr>
          <a:xfrm>
            <a:off x="7180659" y="2461430"/>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84C245">
              <a:alpha val="75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97E11A68-2A9A-9ACF-5266-113E7DD6EB26}"/>
              </a:ext>
            </a:extLst>
          </p:cNvPr>
          <p:cNvSpPr/>
          <p:nvPr userDrawn="1"/>
        </p:nvSpPr>
        <p:spPr>
          <a:xfrm rot="10800000">
            <a:off x="9629195" y="0"/>
            <a:ext cx="2205305" cy="3416770"/>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Picture Placeholder 34">
            <a:extLst>
              <a:ext uri="{FF2B5EF4-FFF2-40B4-BE49-F238E27FC236}">
                <a16:creationId xmlns:a16="http://schemas.microsoft.com/office/drawing/2014/main" id="{210244EC-F349-0D2A-8EC7-942C68084457}"/>
              </a:ext>
            </a:extLst>
          </p:cNvPr>
          <p:cNvSpPr>
            <a:spLocks noGrp="1"/>
          </p:cNvSpPr>
          <p:nvPr>
            <p:ph type="pic" sz="quarter" idx="11"/>
          </p:nvPr>
        </p:nvSpPr>
        <p:spPr>
          <a:xfrm>
            <a:off x="4722871" y="2442768"/>
            <a:ext cx="2204215" cy="3127986"/>
          </a:xfrm>
          <a:custGeom>
            <a:avLst/>
            <a:gdLst>
              <a:gd name="connsiteX0" fmla="*/ 0 w 2204215"/>
              <a:gd name="connsiteY0" fmla="*/ 0 h 3127986"/>
              <a:gd name="connsiteX1" fmla="*/ 2204215 w 2204215"/>
              <a:gd name="connsiteY1" fmla="*/ 0 h 3127986"/>
              <a:gd name="connsiteX2" fmla="*/ 2204215 w 2204215"/>
              <a:gd name="connsiteY2" fmla="*/ 1964026 h 3127986"/>
              <a:gd name="connsiteX3" fmla="*/ 2201914 w 2204215"/>
              <a:gd name="connsiteY3" fmla="*/ 1964026 h 3127986"/>
              <a:gd name="connsiteX4" fmla="*/ 2204215 w 2204215"/>
              <a:gd name="connsiteY4" fmla="*/ 2026136 h 3127986"/>
              <a:gd name="connsiteX5" fmla="*/ 1102108 w 2204215"/>
              <a:gd name="connsiteY5" fmla="*/ 3127986 h 3127986"/>
              <a:gd name="connsiteX6" fmla="*/ 0 w 2204215"/>
              <a:gd name="connsiteY6" fmla="*/ 2026136 h 3127986"/>
              <a:gd name="connsiteX7" fmla="*/ 2302 w 2204215"/>
              <a:gd name="connsiteY7" fmla="*/ 1964026 h 3127986"/>
              <a:gd name="connsiteX8" fmla="*/ 0 w 2204215"/>
              <a:gd name="connsiteY8" fmla="*/ 1964026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27986">
                <a:moveTo>
                  <a:pt x="0" y="0"/>
                </a:moveTo>
                <a:lnTo>
                  <a:pt x="2204215" y="0"/>
                </a:lnTo>
                <a:lnTo>
                  <a:pt x="2204215" y="1964026"/>
                </a:lnTo>
                <a:lnTo>
                  <a:pt x="2201914" y="1964026"/>
                </a:lnTo>
                <a:cubicBezTo>
                  <a:pt x="2204215" y="1984730"/>
                  <a:pt x="2204215" y="2005432"/>
                  <a:pt x="2204215" y="2026136"/>
                </a:cubicBezTo>
                <a:cubicBezTo>
                  <a:pt x="2204215" y="2635719"/>
                  <a:pt x="1709533" y="3127986"/>
                  <a:pt x="1102108" y="3127986"/>
                </a:cubicBezTo>
                <a:cubicBezTo>
                  <a:pt x="492383" y="3127986"/>
                  <a:pt x="0" y="2633417"/>
                  <a:pt x="0" y="2026136"/>
                </a:cubicBezTo>
                <a:cubicBezTo>
                  <a:pt x="0" y="2003132"/>
                  <a:pt x="2302" y="1982428"/>
                  <a:pt x="2302" y="1964026"/>
                </a:cubicBezTo>
                <a:lnTo>
                  <a:pt x="0" y="19640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6" name="Picture Placeholder 86">
            <a:extLst>
              <a:ext uri="{FF2B5EF4-FFF2-40B4-BE49-F238E27FC236}">
                <a16:creationId xmlns:a16="http://schemas.microsoft.com/office/drawing/2014/main" id="{45AACAFC-171C-59E3-4602-1EE41C729BB6}"/>
              </a:ext>
            </a:extLst>
          </p:cNvPr>
          <p:cNvSpPr>
            <a:spLocks noGrp="1"/>
          </p:cNvSpPr>
          <p:nvPr>
            <p:ph type="pic" sz="quarter" idx="12"/>
          </p:nvPr>
        </p:nvSpPr>
        <p:spPr>
          <a:xfrm>
            <a:off x="7180659" y="5430"/>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7" name="Picture Placeholder 36">
            <a:extLst>
              <a:ext uri="{FF2B5EF4-FFF2-40B4-BE49-F238E27FC236}">
                <a16:creationId xmlns:a16="http://schemas.microsoft.com/office/drawing/2014/main" id="{355E5E31-0A04-2AFB-02EB-15C6FAA3DE57}"/>
              </a:ext>
            </a:extLst>
          </p:cNvPr>
          <p:cNvSpPr>
            <a:spLocks noGrp="1"/>
          </p:cNvSpPr>
          <p:nvPr>
            <p:ph type="pic" sz="quarter" idx="13"/>
          </p:nvPr>
        </p:nvSpPr>
        <p:spPr>
          <a:xfrm>
            <a:off x="9629195" y="2746545"/>
            <a:ext cx="2204215" cy="3195585"/>
          </a:xfrm>
          <a:custGeom>
            <a:avLst/>
            <a:gdLst>
              <a:gd name="connsiteX0" fmla="*/ 0 w 2204215"/>
              <a:gd name="connsiteY0" fmla="*/ 0 h 3195585"/>
              <a:gd name="connsiteX1" fmla="*/ 2204215 w 2204215"/>
              <a:gd name="connsiteY1" fmla="*/ 0 h 3195585"/>
              <a:gd name="connsiteX2" fmla="*/ 2204215 w 2204215"/>
              <a:gd name="connsiteY2" fmla="*/ 2031625 h 3195585"/>
              <a:gd name="connsiteX3" fmla="*/ 2201913 w 2204215"/>
              <a:gd name="connsiteY3" fmla="*/ 2031625 h 3195585"/>
              <a:gd name="connsiteX4" fmla="*/ 2204215 w 2204215"/>
              <a:gd name="connsiteY4" fmla="*/ 2093735 h 3195585"/>
              <a:gd name="connsiteX5" fmla="*/ 1102108 w 2204215"/>
              <a:gd name="connsiteY5" fmla="*/ 3195585 h 3195585"/>
              <a:gd name="connsiteX6" fmla="*/ 0 w 2204215"/>
              <a:gd name="connsiteY6" fmla="*/ 2093735 h 3195585"/>
              <a:gd name="connsiteX7" fmla="*/ 2302 w 2204215"/>
              <a:gd name="connsiteY7" fmla="*/ 2031625 h 3195585"/>
              <a:gd name="connsiteX8" fmla="*/ 0 w 2204215"/>
              <a:gd name="connsiteY8" fmla="*/ 2031625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95585">
                <a:moveTo>
                  <a:pt x="0" y="0"/>
                </a:moveTo>
                <a:lnTo>
                  <a:pt x="2204215" y="0"/>
                </a:lnTo>
                <a:lnTo>
                  <a:pt x="2204215" y="2031625"/>
                </a:lnTo>
                <a:lnTo>
                  <a:pt x="2201913" y="2031625"/>
                </a:lnTo>
                <a:cubicBezTo>
                  <a:pt x="2204215" y="2052329"/>
                  <a:pt x="2204215" y="2073031"/>
                  <a:pt x="2204215" y="2093735"/>
                </a:cubicBezTo>
                <a:cubicBezTo>
                  <a:pt x="2204215" y="2703318"/>
                  <a:pt x="1709533" y="3195585"/>
                  <a:pt x="1102108" y="3195585"/>
                </a:cubicBezTo>
                <a:cubicBezTo>
                  <a:pt x="492383" y="3195585"/>
                  <a:pt x="0" y="2701016"/>
                  <a:pt x="0" y="2093735"/>
                </a:cubicBezTo>
                <a:cubicBezTo>
                  <a:pt x="0" y="2070731"/>
                  <a:pt x="2302" y="2050027"/>
                  <a:pt x="2302" y="2031625"/>
                </a:cubicBezTo>
                <a:lnTo>
                  <a:pt x="0" y="203162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8" name="Picture Placeholder 100">
            <a:extLst>
              <a:ext uri="{FF2B5EF4-FFF2-40B4-BE49-F238E27FC236}">
                <a16:creationId xmlns:a16="http://schemas.microsoft.com/office/drawing/2014/main" id="{EB2873D7-F640-6209-9830-FEDEBD79D522}"/>
              </a:ext>
            </a:extLst>
          </p:cNvPr>
          <p:cNvSpPr>
            <a:spLocks noGrp="1"/>
          </p:cNvSpPr>
          <p:nvPr>
            <p:ph type="pic" sz="quarter" idx="10"/>
          </p:nvPr>
        </p:nvSpPr>
        <p:spPr>
          <a:xfrm>
            <a:off x="2269245" y="16945"/>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8" name="Text Placeholder 32">
            <a:extLst>
              <a:ext uri="{FF2B5EF4-FFF2-40B4-BE49-F238E27FC236}">
                <a16:creationId xmlns:a16="http://schemas.microsoft.com/office/drawing/2014/main" id="{6389C801-2A80-182C-E589-CC07BDBC1FB0}"/>
              </a:ext>
            </a:extLst>
          </p:cNvPr>
          <p:cNvSpPr>
            <a:spLocks noGrp="1"/>
          </p:cNvSpPr>
          <p:nvPr>
            <p:ph type="body" sz="quarter" idx="42" hasCustomPrompt="1"/>
          </p:nvPr>
        </p:nvSpPr>
        <p:spPr>
          <a:xfrm rot="16200000">
            <a:off x="-2087668" y="272934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9" name="Straight Connector 38">
            <a:extLst>
              <a:ext uri="{FF2B5EF4-FFF2-40B4-BE49-F238E27FC236}">
                <a16:creationId xmlns:a16="http://schemas.microsoft.com/office/drawing/2014/main" id="{FAF53D26-4788-05E3-771F-7286AB1A66F6}"/>
              </a:ext>
            </a:extLst>
          </p:cNvPr>
          <p:cNvCxnSpPr>
            <a:cxnSpLocks/>
          </p:cNvCxnSpPr>
          <p:nvPr userDrawn="1"/>
        </p:nvCxnSpPr>
        <p:spPr>
          <a:xfrm>
            <a:off x="2331308" y="445400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7" name="Text Placeholder 32">
            <a:extLst>
              <a:ext uri="{FF2B5EF4-FFF2-40B4-BE49-F238E27FC236}">
                <a16:creationId xmlns:a16="http://schemas.microsoft.com/office/drawing/2014/main" id="{051AB610-0058-822C-BD59-9D2627BE2026}"/>
              </a:ext>
            </a:extLst>
          </p:cNvPr>
          <p:cNvSpPr>
            <a:spLocks noGrp="1"/>
          </p:cNvSpPr>
          <p:nvPr>
            <p:ph type="body" sz="quarter" idx="18" hasCustomPrompt="1"/>
          </p:nvPr>
        </p:nvSpPr>
        <p:spPr>
          <a:xfrm>
            <a:off x="2344748" y="450522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8" name="Text Placeholder 32">
            <a:extLst>
              <a:ext uri="{FF2B5EF4-FFF2-40B4-BE49-F238E27FC236}">
                <a16:creationId xmlns:a16="http://schemas.microsoft.com/office/drawing/2014/main" id="{5C736B8B-53E4-66F7-1990-53422BBEADD9}"/>
              </a:ext>
            </a:extLst>
          </p:cNvPr>
          <p:cNvSpPr>
            <a:spLocks noGrp="1"/>
          </p:cNvSpPr>
          <p:nvPr>
            <p:ph type="body" sz="quarter" idx="19" hasCustomPrompt="1"/>
          </p:nvPr>
        </p:nvSpPr>
        <p:spPr>
          <a:xfrm>
            <a:off x="2351099" y="398109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49" name="Text Placeholder 32">
            <a:extLst>
              <a:ext uri="{FF2B5EF4-FFF2-40B4-BE49-F238E27FC236}">
                <a16:creationId xmlns:a16="http://schemas.microsoft.com/office/drawing/2014/main" id="{4655396E-9FDD-AAC5-1A44-FCFBD08C7CD7}"/>
              </a:ext>
            </a:extLst>
          </p:cNvPr>
          <p:cNvSpPr>
            <a:spLocks noGrp="1"/>
          </p:cNvSpPr>
          <p:nvPr>
            <p:ph type="body" sz="quarter" idx="20" hasCustomPrompt="1"/>
          </p:nvPr>
        </p:nvSpPr>
        <p:spPr>
          <a:xfrm>
            <a:off x="3227039" y="419031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0" name="Straight Connector 49">
            <a:extLst>
              <a:ext uri="{FF2B5EF4-FFF2-40B4-BE49-F238E27FC236}">
                <a16:creationId xmlns:a16="http://schemas.microsoft.com/office/drawing/2014/main" id="{6595F542-8BE0-4F9C-9FF3-07CCA82EBC15}"/>
              </a:ext>
            </a:extLst>
          </p:cNvPr>
          <p:cNvCxnSpPr>
            <a:cxnSpLocks/>
          </p:cNvCxnSpPr>
          <p:nvPr userDrawn="1"/>
        </p:nvCxnSpPr>
        <p:spPr>
          <a:xfrm>
            <a:off x="4823039" y="878237"/>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1" name="Text Placeholder 32">
            <a:extLst>
              <a:ext uri="{FF2B5EF4-FFF2-40B4-BE49-F238E27FC236}">
                <a16:creationId xmlns:a16="http://schemas.microsoft.com/office/drawing/2014/main" id="{1BDC03DB-7332-E6FA-B8BB-277188C462EC}"/>
              </a:ext>
            </a:extLst>
          </p:cNvPr>
          <p:cNvSpPr>
            <a:spLocks noGrp="1"/>
          </p:cNvSpPr>
          <p:nvPr>
            <p:ph type="body" sz="quarter" idx="43" hasCustomPrompt="1"/>
          </p:nvPr>
        </p:nvSpPr>
        <p:spPr>
          <a:xfrm>
            <a:off x="4836479" y="929452"/>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52" name="Text Placeholder 32">
            <a:extLst>
              <a:ext uri="{FF2B5EF4-FFF2-40B4-BE49-F238E27FC236}">
                <a16:creationId xmlns:a16="http://schemas.microsoft.com/office/drawing/2014/main" id="{D1E9F0E9-3E45-67C8-9859-8E853F3C82F2}"/>
              </a:ext>
            </a:extLst>
          </p:cNvPr>
          <p:cNvSpPr>
            <a:spLocks noGrp="1"/>
          </p:cNvSpPr>
          <p:nvPr>
            <p:ph type="body" sz="quarter" idx="44" hasCustomPrompt="1"/>
          </p:nvPr>
        </p:nvSpPr>
        <p:spPr>
          <a:xfrm>
            <a:off x="4842830" y="40532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53" name="Text Placeholder 32">
            <a:extLst>
              <a:ext uri="{FF2B5EF4-FFF2-40B4-BE49-F238E27FC236}">
                <a16:creationId xmlns:a16="http://schemas.microsoft.com/office/drawing/2014/main" id="{9EAE5637-9288-E47B-5F86-63ADA117F661}"/>
              </a:ext>
            </a:extLst>
          </p:cNvPr>
          <p:cNvSpPr>
            <a:spLocks noGrp="1"/>
          </p:cNvSpPr>
          <p:nvPr>
            <p:ph type="body" sz="quarter" idx="45" hasCustomPrompt="1"/>
          </p:nvPr>
        </p:nvSpPr>
        <p:spPr>
          <a:xfrm>
            <a:off x="5718770" y="614540"/>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8" name="Straight Connector 57">
            <a:extLst>
              <a:ext uri="{FF2B5EF4-FFF2-40B4-BE49-F238E27FC236}">
                <a16:creationId xmlns:a16="http://schemas.microsoft.com/office/drawing/2014/main" id="{91163A42-ECA4-0258-F06A-D6E0A1432389}"/>
              </a:ext>
            </a:extLst>
          </p:cNvPr>
          <p:cNvCxnSpPr>
            <a:cxnSpLocks/>
          </p:cNvCxnSpPr>
          <p:nvPr userDrawn="1"/>
        </p:nvCxnSpPr>
        <p:spPr>
          <a:xfrm>
            <a:off x="7271140" y="4402794"/>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9" name="Text Placeholder 32">
            <a:extLst>
              <a:ext uri="{FF2B5EF4-FFF2-40B4-BE49-F238E27FC236}">
                <a16:creationId xmlns:a16="http://schemas.microsoft.com/office/drawing/2014/main" id="{F39F4436-B7B3-3BDC-157E-483222EFFF94}"/>
              </a:ext>
            </a:extLst>
          </p:cNvPr>
          <p:cNvSpPr>
            <a:spLocks noGrp="1"/>
          </p:cNvSpPr>
          <p:nvPr>
            <p:ph type="body" sz="quarter" idx="46" hasCustomPrompt="1"/>
          </p:nvPr>
        </p:nvSpPr>
        <p:spPr>
          <a:xfrm>
            <a:off x="7284580" y="4454009"/>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188B88B0-45BA-789C-D55C-92226513FAFF}"/>
              </a:ext>
            </a:extLst>
          </p:cNvPr>
          <p:cNvSpPr>
            <a:spLocks noGrp="1"/>
          </p:cNvSpPr>
          <p:nvPr>
            <p:ph type="body" sz="quarter" idx="47" hasCustomPrompt="1"/>
          </p:nvPr>
        </p:nvSpPr>
        <p:spPr>
          <a:xfrm>
            <a:off x="7290931" y="3929882"/>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61" name="Text Placeholder 32">
            <a:extLst>
              <a:ext uri="{FF2B5EF4-FFF2-40B4-BE49-F238E27FC236}">
                <a16:creationId xmlns:a16="http://schemas.microsoft.com/office/drawing/2014/main" id="{1EA52453-8796-7114-4C6E-00011B681CDA}"/>
              </a:ext>
            </a:extLst>
          </p:cNvPr>
          <p:cNvSpPr>
            <a:spLocks noGrp="1"/>
          </p:cNvSpPr>
          <p:nvPr>
            <p:ph type="body" sz="quarter" idx="48" hasCustomPrompt="1"/>
          </p:nvPr>
        </p:nvSpPr>
        <p:spPr>
          <a:xfrm>
            <a:off x="8166871" y="4139097"/>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67" name="Straight Connector 66">
            <a:extLst>
              <a:ext uri="{FF2B5EF4-FFF2-40B4-BE49-F238E27FC236}">
                <a16:creationId xmlns:a16="http://schemas.microsoft.com/office/drawing/2014/main" id="{0BD88B23-4623-D1A4-5EFF-6897E0CFC091}"/>
              </a:ext>
            </a:extLst>
          </p:cNvPr>
          <p:cNvCxnSpPr>
            <a:cxnSpLocks/>
          </p:cNvCxnSpPr>
          <p:nvPr userDrawn="1"/>
        </p:nvCxnSpPr>
        <p:spPr>
          <a:xfrm>
            <a:off x="9711285" y="841310"/>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8" name="Text Placeholder 32">
            <a:extLst>
              <a:ext uri="{FF2B5EF4-FFF2-40B4-BE49-F238E27FC236}">
                <a16:creationId xmlns:a16="http://schemas.microsoft.com/office/drawing/2014/main" id="{75C0BE62-FB8F-7A8A-366C-EE5956EE4A69}"/>
              </a:ext>
            </a:extLst>
          </p:cNvPr>
          <p:cNvSpPr>
            <a:spLocks noGrp="1"/>
          </p:cNvSpPr>
          <p:nvPr>
            <p:ph type="body" sz="quarter" idx="49" hasCustomPrompt="1"/>
          </p:nvPr>
        </p:nvSpPr>
        <p:spPr>
          <a:xfrm>
            <a:off x="9724725" y="892525"/>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9" name="Text Placeholder 32">
            <a:extLst>
              <a:ext uri="{FF2B5EF4-FFF2-40B4-BE49-F238E27FC236}">
                <a16:creationId xmlns:a16="http://schemas.microsoft.com/office/drawing/2014/main" id="{D76E6F3B-CA82-1375-6750-0A09826D1960}"/>
              </a:ext>
            </a:extLst>
          </p:cNvPr>
          <p:cNvSpPr>
            <a:spLocks noGrp="1"/>
          </p:cNvSpPr>
          <p:nvPr>
            <p:ph type="body" sz="quarter" idx="50" hasCustomPrompt="1"/>
          </p:nvPr>
        </p:nvSpPr>
        <p:spPr>
          <a:xfrm>
            <a:off x="9731076" y="368398"/>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70" name="Text Placeholder 32">
            <a:extLst>
              <a:ext uri="{FF2B5EF4-FFF2-40B4-BE49-F238E27FC236}">
                <a16:creationId xmlns:a16="http://schemas.microsoft.com/office/drawing/2014/main" id="{B61D2373-9C10-541E-BDA3-403107CF2315}"/>
              </a:ext>
            </a:extLst>
          </p:cNvPr>
          <p:cNvSpPr>
            <a:spLocks noGrp="1"/>
          </p:cNvSpPr>
          <p:nvPr>
            <p:ph type="body" sz="quarter" idx="51" hasCustomPrompt="1"/>
          </p:nvPr>
        </p:nvSpPr>
        <p:spPr>
          <a:xfrm>
            <a:off x="10607016" y="577613"/>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19308138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Part 2">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6798DF14-8798-4EAD-82C9-65D466F7926D}"/>
              </a:ext>
            </a:extLst>
          </p:cNvPr>
          <p:cNvSpPr/>
          <p:nvPr userDrawn="1"/>
        </p:nvSpPr>
        <p:spPr>
          <a:xfrm rot="10800000">
            <a:off x="676909" y="405325"/>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4C245"/>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B4AB1622-319C-636B-4A3C-2877C5B6EDA4}"/>
              </a:ext>
            </a:extLst>
          </p:cNvPr>
          <p:cNvSpPr/>
          <p:nvPr userDrawn="1"/>
        </p:nvSpPr>
        <p:spPr>
          <a:xfrm rot="10800000">
            <a:off x="3130534" y="4038806"/>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 name="Freeform 4">
            <a:extLst>
              <a:ext uri="{FF2B5EF4-FFF2-40B4-BE49-F238E27FC236}">
                <a16:creationId xmlns:a16="http://schemas.microsoft.com/office/drawing/2014/main" id="{2B83611F-8510-786D-DD6F-770FA0EE6972}"/>
              </a:ext>
            </a:extLst>
          </p:cNvPr>
          <p:cNvSpPr/>
          <p:nvPr userDrawn="1"/>
        </p:nvSpPr>
        <p:spPr>
          <a:xfrm rot="10800000">
            <a:off x="5562616" y="183475"/>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 name="Freeform 5">
            <a:extLst>
              <a:ext uri="{FF2B5EF4-FFF2-40B4-BE49-F238E27FC236}">
                <a16:creationId xmlns:a16="http://schemas.microsoft.com/office/drawing/2014/main" id="{30DF1229-7E9D-6790-1163-5674CDF7B429}"/>
              </a:ext>
            </a:extLst>
          </p:cNvPr>
          <p:cNvSpPr/>
          <p:nvPr userDrawn="1"/>
        </p:nvSpPr>
        <p:spPr>
          <a:xfrm rot="10800000">
            <a:off x="8034688" y="3952509"/>
            <a:ext cx="2205305" cy="2882175"/>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84C245">
              <a:alpha val="79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8" name="Picture Placeholder 86">
            <a:extLst>
              <a:ext uri="{FF2B5EF4-FFF2-40B4-BE49-F238E27FC236}">
                <a16:creationId xmlns:a16="http://schemas.microsoft.com/office/drawing/2014/main" id="{81B4FA46-87A2-4A7E-132F-2EFD083DF54B}"/>
              </a:ext>
            </a:extLst>
          </p:cNvPr>
          <p:cNvSpPr>
            <a:spLocks noGrp="1"/>
          </p:cNvSpPr>
          <p:nvPr>
            <p:ph type="pic" sz="quarter" idx="12"/>
          </p:nvPr>
        </p:nvSpPr>
        <p:spPr>
          <a:xfrm>
            <a:off x="5562616" y="3101832"/>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Picture Placeholder 100">
            <a:extLst>
              <a:ext uri="{FF2B5EF4-FFF2-40B4-BE49-F238E27FC236}">
                <a16:creationId xmlns:a16="http://schemas.microsoft.com/office/drawing/2014/main" id="{BA580DA0-5B9F-7F19-03CF-FD408A6C58DE}"/>
              </a:ext>
            </a:extLst>
          </p:cNvPr>
          <p:cNvSpPr>
            <a:spLocks noGrp="1"/>
          </p:cNvSpPr>
          <p:nvPr>
            <p:ph type="pic" sz="quarter" idx="10"/>
          </p:nvPr>
        </p:nvSpPr>
        <p:spPr>
          <a:xfrm>
            <a:off x="676908" y="3002671"/>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4" name="Text Placeholder 32">
            <a:extLst>
              <a:ext uri="{FF2B5EF4-FFF2-40B4-BE49-F238E27FC236}">
                <a16:creationId xmlns:a16="http://schemas.microsoft.com/office/drawing/2014/main" id="{9057F582-2414-A5E9-7FEC-91D48D0B999C}"/>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5" name="Straight Connector 34">
            <a:extLst>
              <a:ext uri="{FF2B5EF4-FFF2-40B4-BE49-F238E27FC236}">
                <a16:creationId xmlns:a16="http://schemas.microsoft.com/office/drawing/2014/main" id="{8CAF1654-D560-5382-7FBA-534F4502B1C1}"/>
              </a:ext>
            </a:extLst>
          </p:cNvPr>
          <p:cNvCxnSpPr>
            <a:cxnSpLocks/>
          </p:cNvCxnSpPr>
          <p:nvPr userDrawn="1"/>
        </p:nvCxnSpPr>
        <p:spPr>
          <a:xfrm>
            <a:off x="744820" y="1704342"/>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Text Placeholder 32">
            <a:extLst>
              <a:ext uri="{FF2B5EF4-FFF2-40B4-BE49-F238E27FC236}">
                <a16:creationId xmlns:a16="http://schemas.microsoft.com/office/drawing/2014/main" id="{58E48B56-3E92-D518-4049-7617E255E319}"/>
              </a:ext>
            </a:extLst>
          </p:cNvPr>
          <p:cNvSpPr>
            <a:spLocks noGrp="1"/>
          </p:cNvSpPr>
          <p:nvPr>
            <p:ph type="body" sz="quarter" idx="18" hasCustomPrompt="1"/>
          </p:nvPr>
        </p:nvSpPr>
        <p:spPr>
          <a:xfrm>
            <a:off x="758260" y="1755557"/>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7" name="Text Placeholder 32">
            <a:extLst>
              <a:ext uri="{FF2B5EF4-FFF2-40B4-BE49-F238E27FC236}">
                <a16:creationId xmlns:a16="http://schemas.microsoft.com/office/drawing/2014/main" id="{753D3C8F-3CFC-FEE7-2E96-E00936182225}"/>
              </a:ext>
            </a:extLst>
          </p:cNvPr>
          <p:cNvSpPr>
            <a:spLocks noGrp="1"/>
          </p:cNvSpPr>
          <p:nvPr>
            <p:ph type="body" sz="quarter" idx="19" hasCustomPrompt="1"/>
          </p:nvPr>
        </p:nvSpPr>
        <p:spPr>
          <a:xfrm>
            <a:off x="764611" y="1231430"/>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38" name="Text Placeholder 32">
            <a:extLst>
              <a:ext uri="{FF2B5EF4-FFF2-40B4-BE49-F238E27FC236}">
                <a16:creationId xmlns:a16="http://schemas.microsoft.com/office/drawing/2014/main" id="{2E07AE96-A12E-B6B6-F460-3F6E6D8F9813}"/>
              </a:ext>
            </a:extLst>
          </p:cNvPr>
          <p:cNvSpPr>
            <a:spLocks noGrp="1"/>
          </p:cNvSpPr>
          <p:nvPr>
            <p:ph type="body" sz="quarter" idx="20" hasCustomPrompt="1"/>
          </p:nvPr>
        </p:nvSpPr>
        <p:spPr>
          <a:xfrm>
            <a:off x="1640551" y="1440645"/>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39" name="Straight Connector 38">
            <a:extLst>
              <a:ext uri="{FF2B5EF4-FFF2-40B4-BE49-F238E27FC236}">
                <a16:creationId xmlns:a16="http://schemas.microsoft.com/office/drawing/2014/main" id="{A770E3D6-B028-A856-6CD1-164FBF8A2DAC}"/>
              </a:ext>
            </a:extLst>
          </p:cNvPr>
          <p:cNvCxnSpPr>
            <a:cxnSpLocks/>
          </p:cNvCxnSpPr>
          <p:nvPr userDrawn="1"/>
        </p:nvCxnSpPr>
        <p:spPr>
          <a:xfrm>
            <a:off x="3221452" y="4917043"/>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0" name="Text Placeholder 32">
            <a:extLst>
              <a:ext uri="{FF2B5EF4-FFF2-40B4-BE49-F238E27FC236}">
                <a16:creationId xmlns:a16="http://schemas.microsoft.com/office/drawing/2014/main" id="{98999F88-E386-1D8A-C195-AF0FE5A3E97D}"/>
              </a:ext>
            </a:extLst>
          </p:cNvPr>
          <p:cNvSpPr>
            <a:spLocks noGrp="1"/>
          </p:cNvSpPr>
          <p:nvPr>
            <p:ph type="body" sz="quarter" idx="43" hasCustomPrompt="1"/>
          </p:nvPr>
        </p:nvSpPr>
        <p:spPr>
          <a:xfrm>
            <a:off x="3234892" y="4968258"/>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1" name="Text Placeholder 32">
            <a:extLst>
              <a:ext uri="{FF2B5EF4-FFF2-40B4-BE49-F238E27FC236}">
                <a16:creationId xmlns:a16="http://schemas.microsoft.com/office/drawing/2014/main" id="{DF320F54-E019-D197-E66D-6D936EB2F81F}"/>
              </a:ext>
            </a:extLst>
          </p:cNvPr>
          <p:cNvSpPr>
            <a:spLocks noGrp="1"/>
          </p:cNvSpPr>
          <p:nvPr>
            <p:ph type="body" sz="quarter" idx="44" hasCustomPrompt="1"/>
          </p:nvPr>
        </p:nvSpPr>
        <p:spPr>
          <a:xfrm>
            <a:off x="3241243" y="4444131"/>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42" name="Text Placeholder 32">
            <a:extLst>
              <a:ext uri="{FF2B5EF4-FFF2-40B4-BE49-F238E27FC236}">
                <a16:creationId xmlns:a16="http://schemas.microsoft.com/office/drawing/2014/main" id="{5C243B4D-E4D3-B144-C49D-328ECC14A8BE}"/>
              </a:ext>
            </a:extLst>
          </p:cNvPr>
          <p:cNvSpPr>
            <a:spLocks noGrp="1"/>
          </p:cNvSpPr>
          <p:nvPr>
            <p:ph type="body" sz="quarter" idx="45" hasCustomPrompt="1"/>
          </p:nvPr>
        </p:nvSpPr>
        <p:spPr>
          <a:xfrm>
            <a:off x="4117183" y="4653346"/>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3" name="Straight Connector 42">
            <a:extLst>
              <a:ext uri="{FF2B5EF4-FFF2-40B4-BE49-F238E27FC236}">
                <a16:creationId xmlns:a16="http://schemas.microsoft.com/office/drawing/2014/main" id="{9489381F-FC11-3911-049D-FBD5DC2721B9}"/>
              </a:ext>
            </a:extLst>
          </p:cNvPr>
          <p:cNvCxnSpPr>
            <a:cxnSpLocks/>
          </p:cNvCxnSpPr>
          <p:nvPr userDrawn="1"/>
        </p:nvCxnSpPr>
        <p:spPr>
          <a:xfrm>
            <a:off x="5617957" y="1724311"/>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32">
            <a:extLst>
              <a:ext uri="{FF2B5EF4-FFF2-40B4-BE49-F238E27FC236}">
                <a16:creationId xmlns:a16="http://schemas.microsoft.com/office/drawing/2014/main" id="{28C53705-5CC7-6310-483E-731F5E577075}"/>
              </a:ext>
            </a:extLst>
          </p:cNvPr>
          <p:cNvSpPr>
            <a:spLocks noGrp="1"/>
          </p:cNvSpPr>
          <p:nvPr>
            <p:ph type="body" sz="quarter" idx="46" hasCustomPrompt="1"/>
          </p:nvPr>
        </p:nvSpPr>
        <p:spPr>
          <a:xfrm>
            <a:off x="5631397" y="1775526"/>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5" name="Text Placeholder 32">
            <a:extLst>
              <a:ext uri="{FF2B5EF4-FFF2-40B4-BE49-F238E27FC236}">
                <a16:creationId xmlns:a16="http://schemas.microsoft.com/office/drawing/2014/main" id="{198C973D-3F91-37C7-264C-BDA10294B538}"/>
              </a:ext>
            </a:extLst>
          </p:cNvPr>
          <p:cNvSpPr>
            <a:spLocks noGrp="1"/>
          </p:cNvSpPr>
          <p:nvPr>
            <p:ph type="body" sz="quarter" idx="47" hasCustomPrompt="1"/>
          </p:nvPr>
        </p:nvSpPr>
        <p:spPr>
          <a:xfrm>
            <a:off x="5637748" y="1251399"/>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46" name="Text Placeholder 32">
            <a:extLst>
              <a:ext uri="{FF2B5EF4-FFF2-40B4-BE49-F238E27FC236}">
                <a16:creationId xmlns:a16="http://schemas.microsoft.com/office/drawing/2014/main" id="{9E5CA4D0-8BAF-7D02-E283-F8461C533ADB}"/>
              </a:ext>
            </a:extLst>
          </p:cNvPr>
          <p:cNvSpPr>
            <a:spLocks noGrp="1"/>
          </p:cNvSpPr>
          <p:nvPr>
            <p:ph type="body" sz="quarter" idx="48" hasCustomPrompt="1"/>
          </p:nvPr>
        </p:nvSpPr>
        <p:spPr>
          <a:xfrm>
            <a:off x="6513688" y="1460614"/>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7" name="Straight Connector 46">
            <a:extLst>
              <a:ext uri="{FF2B5EF4-FFF2-40B4-BE49-F238E27FC236}">
                <a16:creationId xmlns:a16="http://schemas.microsoft.com/office/drawing/2014/main" id="{A70D8766-71C9-014B-7C80-5E8E8502DF41}"/>
              </a:ext>
            </a:extLst>
          </p:cNvPr>
          <p:cNvCxnSpPr>
            <a:cxnSpLocks/>
          </p:cNvCxnSpPr>
          <p:nvPr userDrawn="1"/>
        </p:nvCxnSpPr>
        <p:spPr>
          <a:xfrm>
            <a:off x="8116779" y="479381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8" name="Text Placeholder 32">
            <a:extLst>
              <a:ext uri="{FF2B5EF4-FFF2-40B4-BE49-F238E27FC236}">
                <a16:creationId xmlns:a16="http://schemas.microsoft.com/office/drawing/2014/main" id="{0A9AF39E-0B25-826F-5AB1-F25C9A3C3952}"/>
              </a:ext>
            </a:extLst>
          </p:cNvPr>
          <p:cNvSpPr>
            <a:spLocks noGrp="1"/>
          </p:cNvSpPr>
          <p:nvPr>
            <p:ph type="body" sz="quarter" idx="49" hasCustomPrompt="1"/>
          </p:nvPr>
        </p:nvSpPr>
        <p:spPr>
          <a:xfrm>
            <a:off x="8130219" y="484503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9" name="Text Placeholder 32">
            <a:extLst>
              <a:ext uri="{FF2B5EF4-FFF2-40B4-BE49-F238E27FC236}">
                <a16:creationId xmlns:a16="http://schemas.microsoft.com/office/drawing/2014/main" id="{4E3C2B43-C743-99AA-A20D-FC79E6DF5C99}"/>
              </a:ext>
            </a:extLst>
          </p:cNvPr>
          <p:cNvSpPr>
            <a:spLocks noGrp="1"/>
          </p:cNvSpPr>
          <p:nvPr>
            <p:ph type="body" sz="quarter" idx="50" hasCustomPrompt="1"/>
          </p:nvPr>
        </p:nvSpPr>
        <p:spPr>
          <a:xfrm>
            <a:off x="8136570" y="432090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50" name="Text Placeholder 32">
            <a:extLst>
              <a:ext uri="{FF2B5EF4-FFF2-40B4-BE49-F238E27FC236}">
                <a16:creationId xmlns:a16="http://schemas.microsoft.com/office/drawing/2014/main" id="{5F8EDE65-8233-63E4-06CE-416D853C8A42}"/>
              </a:ext>
            </a:extLst>
          </p:cNvPr>
          <p:cNvSpPr>
            <a:spLocks noGrp="1"/>
          </p:cNvSpPr>
          <p:nvPr>
            <p:ph type="body" sz="quarter" idx="51" hasCustomPrompt="1"/>
          </p:nvPr>
        </p:nvSpPr>
        <p:spPr>
          <a:xfrm>
            <a:off x="9012510" y="453012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2" name="Picture Placeholder 51">
            <a:extLst>
              <a:ext uri="{FF2B5EF4-FFF2-40B4-BE49-F238E27FC236}">
                <a16:creationId xmlns:a16="http://schemas.microsoft.com/office/drawing/2014/main" id="{10FA84DF-166C-0D0F-8576-C0CCFE83B26F}"/>
              </a:ext>
            </a:extLst>
          </p:cNvPr>
          <p:cNvSpPr>
            <a:spLocks noGrp="1"/>
          </p:cNvSpPr>
          <p:nvPr>
            <p:ph type="pic" sz="quarter" idx="52"/>
          </p:nvPr>
        </p:nvSpPr>
        <p:spPr>
          <a:xfrm>
            <a:off x="3130533" y="939180"/>
            <a:ext cx="2204215" cy="3127986"/>
          </a:xfrm>
          <a:custGeom>
            <a:avLst/>
            <a:gdLst>
              <a:gd name="connsiteX0" fmla="*/ 1102107 w 2204215"/>
              <a:gd name="connsiteY0" fmla="*/ 0 h 3127986"/>
              <a:gd name="connsiteX1" fmla="*/ 2204215 w 2204215"/>
              <a:gd name="connsiteY1" fmla="*/ 1101850 h 3127986"/>
              <a:gd name="connsiteX2" fmla="*/ 2201913 w 2204215"/>
              <a:gd name="connsiteY2" fmla="*/ 1163960 h 3127986"/>
              <a:gd name="connsiteX3" fmla="*/ 2204215 w 2204215"/>
              <a:gd name="connsiteY3" fmla="*/ 1163960 h 3127986"/>
              <a:gd name="connsiteX4" fmla="*/ 2204215 w 2204215"/>
              <a:gd name="connsiteY4" fmla="*/ 3127986 h 3127986"/>
              <a:gd name="connsiteX5" fmla="*/ 0 w 2204215"/>
              <a:gd name="connsiteY5" fmla="*/ 3127986 h 3127986"/>
              <a:gd name="connsiteX6" fmla="*/ 0 w 2204215"/>
              <a:gd name="connsiteY6" fmla="*/ 1163960 h 3127986"/>
              <a:gd name="connsiteX7" fmla="*/ 2301 w 2204215"/>
              <a:gd name="connsiteY7" fmla="*/ 1163960 h 3127986"/>
              <a:gd name="connsiteX8" fmla="*/ 0 w 2204215"/>
              <a:gd name="connsiteY8" fmla="*/ 1101850 h 3127986"/>
              <a:gd name="connsiteX9" fmla="*/ 1102107 w 2204215"/>
              <a:gd name="connsiteY9" fmla="*/ 0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27986">
                <a:moveTo>
                  <a:pt x="1102107" y="0"/>
                </a:moveTo>
                <a:cubicBezTo>
                  <a:pt x="1711832" y="0"/>
                  <a:pt x="2204215" y="494569"/>
                  <a:pt x="2204215" y="1101850"/>
                </a:cubicBezTo>
                <a:cubicBezTo>
                  <a:pt x="2204215" y="1124854"/>
                  <a:pt x="2201913" y="1145558"/>
                  <a:pt x="2201913" y="1163960"/>
                </a:cubicBezTo>
                <a:lnTo>
                  <a:pt x="2204215" y="1163960"/>
                </a:lnTo>
                <a:lnTo>
                  <a:pt x="2204215" y="3127986"/>
                </a:lnTo>
                <a:lnTo>
                  <a:pt x="0" y="3127986"/>
                </a:lnTo>
                <a:lnTo>
                  <a:pt x="0" y="1163960"/>
                </a:lnTo>
                <a:lnTo>
                  <a:pt x="2301"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54" name="Picture Placeholder 53">
            <a:extLst>
              <a:ext uri="{FF2B5EF4-FFF2-40B4-BE49-F238E27FC236}">
                <a16:creationId xmlns:a16="http://schemas.microsoft.com/office/drawing/2014/main" id="{09CBF7E8-CB9F-C860-BCA2-B257F00261CE}"/>
              </a:ext>
            </a:extLst>
          </p:cNvPr>
          <p:cNvSpPr>
            <a:spLocks noGrp="1"/>
          </p:cNvSpPr>
          <p:nvPr>
            <p:ph type="pic" sz="quarter" idx="53"/>
          </p:nvPr>
        </p:nvSpPr>
        <p:spPr>
          <a:xfrm>
            <a:off x="8034688" y="756924"/>
            <a:ext cx="2204215" cy="3195585"/>
          </a:xfrm>
          <a:custGeom>
            <a:avLst/>
            <a:gdLst>
              <a:gd name="connsiteX0" fmla="*/ 1102107 w 2204215"/>
              <a:gd name="connsiteY0" fmla="*/ 0 h 3195585"/>
              <a:gd name="connsiteX1" fmla="*/ 2204215 w 2204215"/>
              <a:gd name="connsiteY1" fmla="*/ 1101850 h 3195585"/>
              <a:gd name="connsiteX2" fmla="*/ 2201913 w 2204215"/>
              <a:gd name="connsiteY2" fmla="*/ 1163960 h 3195585"/>
              <a:gd name="connsiteX3" fmla="*/ 2204215 w 2204215"/>
              <a:gd name="connsiteY3" fmla="*/ 1163960 h 3195585"/>
              <a:gd name="connsiteX4" fmla="*/ 2204215 w 2204215"/>
              <a:gd name="connsiteY4" fmla="*/ 3195585 h 3195585"/>
              <a:gd name="connsiteX5" fmla="*/ 0 w 2204215"/>
              <a:gd name="connsiteY5" fmla="*/ 3195585 h 3195585"/>
              <a:gd name="connsiteX6" fmla="*/ 0 w 2204215"/>
              <a:gd name="connsiteY6" fmla="*/ 1163960 h 3195585"/>
              <a:gd name="connsiteX7" fmla="*/ 2302 w 2204215"/>
              <a:gd name="connsiteY7" fmla="*/ 1163960 h 3195585"/>
              <a:gd name="connsiteX8" fmla="*/ 0 w 2204215"/>
              <a:gd name="connsiteY8" fmla="*/ 1101850 h 3195585"/>
              <a:gd name="connsiteX9" fmla="*/ 1102107 w 2204215"/>
              <a:gd name="connsiteY9" fmla="*/ 0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95585">
                <a:moveTo>
                  <a:pt x="1102107" y="0"/>
                </a:moveTo>
                <a:cubicBezTo>
                  <a:pt x="1711832" y="0"/>
                  <a:pt x="2204215" y="494569"/>
                  <a:pt x="2204215" y="1101850"/>
                </a:cubicBezTo>
                <a:cubicBezTo>
                  <a:pt x="2204215" y="1124854"/>
                  <a:pt x="2201913" y="1145558"/>
                  <a:pt x="2201913" y="1163960"/>
                </a:cubicBezTo>
                <a:lnTo>
                  <a:pt x="2204215" y="1163960"/>
                </a:lnTo>
                <a:lnTo>
                  <a:pt x="2204215" y="3195585"/>
                </a:lnTo>
                <a:lnTo>
                  <a:pt x="0" y="3195585"/>
                </a:lnTo>
                <a:lnTo>
                  <a:pt x="0" y="1163960"/>
                </a:lnTo>
                <a:lnTo>
                  <a:pt x="2302"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1117601" y="3429000"/>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2075310" y="3429000"/>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1117601" y="4130704"/>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2075310" y="4130704"/>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1117601" y="4832408"/>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2075310" y="4832408"/>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1117601" y="5534111"/>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2075310" y="5534111"/>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47650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D984B40-C966-3344-5C21-5B1E55326303}"/>
              </a:ext>
            </a:extLst>
          </p:cNvPr>
          <p:cNvSpPr/>
          <p:nvPr userDrawn="1"/>
        </p:nvSpPr>
        <p:spPr>
          <a:xfrm>
            <a:off x="441705" y="393462"/>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Picture Placeholder 9">
            <a:extLst>
              <a:ext uri="{FF2B5EF4-FFF2-40B4-BE49-F238E27FC236}">
                <a16:creationId xmlns:a16="http://schemas.microsoft.com/office/drawing/2014/main" id="{6EF0EA75-2206-84F7-638F-91950F510E57}"/>
              </a:ext>
            </a:extLst>
          </p:cNvPr>
          <p:cNvSpPr>
            <a:spLocks noGrp="1"/>
          </p:cNvSpPr>
          <p:nvPr>
            <p:ph type="pic" sz="quarter" idx="41"/>
          </p:nvPr>
        </p:nvSpPr>
        <p:spPr>
          <a:xfrm>
            <a:off x="4229099" y="1658170"/>
            <a:ext cx="7122409" cy="5199830"/>
          </a:xfrm>
          <a:custGeom>
            <a:avLst/>
            <a:gdLst>
              <a:gd name="connsiteX0" fmla="*/ 3561205 w 7122409"/>
              <a:gd name="connsiteY0" fmla="*/ 0 h 5199830"/>
              <a:gd name="connsiteX1" fmla="*/ 7122409 w 7122409"/>
              <a:gd name="connsiteY1" fmla="*/ 3560379 h 5199830"/>
              <a:gd name="connsiteX2" fmla="*/ 7114976 w 7122409"/>
              <a:gd name="connsiteY2" fmla="*/ 3761070 h 5199830"/>
              <a:gd name="connsiteX3" fmla="*/ 7122409 w 7122409"/>
              <a:gd name="connsiteY3" fmla="*/ 3761070 h 5199830"/>
              <a:gd name="connsiteX4" fmla="*/ 7122409 w 7122409"/>
              <a:gd name="connsiteY4" fmla="*/ 5199830 h 5199830"/>
              <a:gd name="connsiteX5" fmla="*/ 0 w 7122409"/>
              <a:gd name="connsiteY5" fmla="*/ 5199830 h 5199830"/>
              <a:gd name="connsiteX6" fmla="*/ 0 w 7122409"/>
              <a:gd name="connsiteY6" fmla="*/ 3761070 h 5199830"/>
              <a:gd name="connsiteX7" fmla="*/ 7431 w 7122409"/>
              <a:gd name="connsiteY7" fmla="*/ 3761070 h 5199830"/>
              <a:gd name="connsiteX8" fmla="*/ 0 w 7122409"/>
              <a:gd name="connsiteY8" fmla="*/ 3560380 h 5199830"/>
              <a:gd name="connsiteX9" fmla="*/ 3561205 w 7122409"/>
              <a:gd name="connsiteY9"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22409" h="5199830">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64932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7DE7EAA-8DB6-B5CB-0E18-853598172730}"/>
              </a:ext>
            </a:extLst>
          </p:cNvPr>
          <p:cNvSpPr/>
          <p:nvPr userDrawn="1"/>
        </p:nvSpPr>
        <p:spPr>
          <a:xfrm rot="16200000">
            <a:off x="1764700" y="-56819"/>
            <a:ext cx="5932925" cy="6404796"/>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A4E3ED91-9FEB-03B8-FC7A-646ED60767A5}"/>
              </a:ext>
            </a:extLst>
          </p:cNvPr>
          <p:cNvSpPr/>
          <p:nvPr userDrawn="1"/>
        </p:nvSpPr>
        <p:spPr>
          <a:xfrm rot="16200000">
            <a:off x="235936" y="-56820"/>
            <a:ext cx="5932925" cy="6404796"/>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826949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5ABBE625-B4FC-E0F5-9631-227F03A092F2}"/>
              </a:ext>
            </a:extLst>
          </p:cNvPr>
          <p:cNvSpPr/>
          <p:nvPr userDrawn="1"/>
        </p:nvSpPr>
        <p:spPr>
          <a:xfrm rot="16200000">
            <a:off x="8060683" y="-383746"/>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84C245"/>
          </a:solidFill>
          <a:ln w="15768" cap="flat">
            <a:noFill/>
            <a:prstDash val="solid"/>
            <a:miter/>
          </a:ln>
        </p:spPr>
        <p:txBody>
          <a:bodyPr wrap="square" rtlCol="0" anchor="ctr">
            <a:noAutofit/>
          </a:bodyPr>
          <a:lstStyle/>
          <a:p>
            <a:endParaRPr lang="en-US" dirty="0"/>
          </a:p>
        </p:txBody>
      </p:sp>
      <p:sp>
        <p:nvSpPr>
          <p:cNvPr id="6" name="Picture Placeholder 5">
            <a:extLst>
              <a:ext uri="{FF2B5EF4-FFF2-40B4-BE49-F238E27FC236}">
                <a16:creationId xmlns:a16="http://schemas.microsoft.com/office/drawing/2014/main" id="{2310DE4B-D4E0-C370-67F7-A5A9B82090D4}"/>
              </a:ext>
            </a:extLst>
          </p:cNvPr>
          <p:cNvSpPr>
            <a:spLocks noGrp="1"/>
          </p:cNvSpPr>
          <p:nvPr>
            <p:ph type="pic" sz="quarter" idx="40"/>
          </p:nvPr>
        </p:nvSpPr>
        <p:spPr>
          <a:xfrm>
            <a:off x="-1" y="655053"/>
            <a:ext cx="8902586" cy="5921497"/>
          </a:xfrm>
          <a:custGeom>
            <a:avLst/>
            <a:gdLst>
              <a:gd name="connsiteX0" fmla="*/ 0 w 8902586"/>
              <a:gd name="connsiteY0" fmla="*/ 0 h 5921497"/>
              <a:gd name="connsiteX1" fmla="*/ 3108311 w 8902586"/>
              <a:gd name="connsiteY1" fmla="*/ 0 h 5921497"/>
              <a:gd name="connsiteX2" fmla="*/ 3108311 w 8902586"/>
              <a:gd name="connsiteY2" fmla="*/ 6178 h 5921497"/>
              <a:gd name="connsiteX3" fmla="*/ 3212361 w 8902586"/>
              <a:gd name="connsiteY3" fmla="*/ 772 h 5921497"/>
              <a:gd name="connsiteX4" fmla="*/ 3289432 w 8902586"/>
              <a:gd name="connsiteY4" fmla="*/ 200 h 5921497"/>
              <a:gd name="connsiteX5" fmla="*/ 3289413 w 8902586"/>
              <a:gd name="connsiteY5" fmla="*/ 0 h 5921497"/>
              <a:gd name="connsiteX6" fmla="*/ 3316413 w 8902586"/>
              <a:gd name="connsiteY6" fmla="*/ 0 h 5921497"/>
              <a:gd name="connsiteX7" fmla="*/ 5781600 w 8902586"/>
              <a:gd name="connsiteY7" fmla="*/ 0 h 5921497"/>
              <a:gd name="connsiteX8" fmla="*/ 5781600 w 8902586"/>
              <a:gd name="connsiteY8" fmla="*/ 6178 h 5921497"/>
              <a:gd name="connsiteX9" fmla="*/ 5948452 w 8902586"/>
              <a:gd name="connsiteY9" fmla="*/ 0 h 5921497"/>
              <a:gd name="connsiteX10" fmla="*/ 7360641 w 8902586"/>
              <a:gd name="connsiteY10" fmla="*/ 356780 h 5921497"/>
              <a:gd name="connsiteX11" fmla="*/ 7560038 w 8902586"/>
              <a:gd name="connsiteY11" fmla="*/ 477806 h 5921497"/>
              <a:gd name="connsiteX12" fmla="*/ 7540194 w 8902586"/>
              <a:gd name="connsiteY12" fmla="*/ 504311 h 5921497"/>
              <a:gd name="connsiteX13" fmla="*/ 7257883 w 8902586"/>
              <a:gd name="connsiteY13" fmla="*/ 1427814 h 5921497"/>
              <a:gd name="connsiteX14" fmla="*/ 8739033 w 8902586"/>
              <a:gd name="connsiteY14" fmla="*/ 3069818 h 5921497"/>
              <a:gd name="connsiteX15" fmla="*/ 8902586 w 8902586"/>
              <a:gd name="connsiteY15" fmla="*/ 3078048 h 5921497"/>
              <a:gd name="connsiteX16" fmla="*/ 8893194 w 8902586"/>
              <a:gd name="connsiteY16" fmla="*/ 3263933 h 5921497"/>
              <a:gd name="connsiteX17" fmla="*/ 5948452 w 8902586"/>
              <a:gd name="connsiteY17" fmla="*/ 5921497 h 5921497"/>
              <a:gd name="connsiteX18" fmla="*/ 5781600 w 8902586"/>
              <a:gd name="connsiteY18" fmla="*/ 5915319 h 5921497"/>
              <a:gd name="connsiteX19" fmla="*/ 5781600 w 8902586"/>
              <a:gd name="connsiteY19" fmla="*/ 5921497 h 5921497"/>
              <a:gd name="connsiteX20" fmla="*/ 3316413 w 8902586"/>
              <a:gd name="connsiteY20" fmla="*/ 5921497 h 5921497"/>
              <a:gd name="connsiteX21" fmla="*/ 3303481 w 8902586"/>
              <a:gd name="connsiteY21" fmla="*/ 5921497 h 5921497"/>
              <a:gd name="connsiteX22" fmla="*/ 3303481 w 8902586"/>
              <a:gd name="connsiteY22" fmla="*/ 5921404 h 5921497"/>
              <a:gd name="connsiteX23" fmla="*/ 3209471 w 8902586"/>
              <a:gd name="connsiteY23" fmla="*/ 5920725 h 5921497"/>
              <a:gd name="connsiteX24" fmla="*/ 3108311 w 8902586"/>
              <a:gd name="connsiteY24" fmla="*/ 5915319 h 5921497"/>
              <a:gd name="connsiteX25" fmla="*/ 3108311 w 8902586"/>
              <a:gd name="connsiteY25" fmla="*/ 5921497 h 5921497"/>
              <a:gd name="connsiteX26" fmla="*/ 17545 w 8902586"/>
              <a:gd name="connsiteY26" fmla="*/ 5921497 h 5921497"/>
              <a:gd name="connsiteX27" fmla="*/ 17545 w 8902586"/>
              <a:gd name="connsiteY27" fmla="*/ 541546 h 5921497"/>
              <a:gd name="connsiteX28" fmla="*/ 12540 w 8902586"/>
              <a:gd name="connsiteY28" fmla="*/ 541546 h 5921497"/>
              <a:gd name="connsiteX29" fmla="*/ 17545 w 8902586"/>
              <a:gd name="connsiteY29" fmla="*/ 364695 h 5921497"/>
              <a:gd name="connsiteX30" fmla="*/ 5189 w 8902586"/>
              <a:gd name="connsiteY30" fmla="*/ 44496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902586" h="5921497">
                <a:moveTo>
                  <a:pt x="0" y="0"/>
                </a:moveTo>
                <a:lnTo>
                  <a:pt x="3108311" y="0"/>
                </a:lnTo>
                <a:lnTo>
                  <a:pt x="3108311" y="6178"/>
                </a:lnTo>
                <a:cubicBezTo>
                  <a:pt x="3142993" y="3089"/>
                  <a:pt x="3177677" y="1545"/>
                  <a:pt x="3212361" y="772"/>
                </a:cubicBezTo>
                <a:lnTo>
                  <a:pt x="3289432" y="200"/>
                </a:lnTo>
                <a:lnTo>
                  <a:pt x="3289413" y="0"/>
                </a:lnTo>
                <a:lnTo>
                  <a:pt x="3316413" y="0"/>
                </a:lnTo>
                <a:lnTo>
                  <a:pt x="5781600" y="0"/>
                </a:lnTo>
                <a:lnTo>
                  <a:pt x="5781600" y="6178"/>
                </a:lnTo>
                <a:cubicBezTo>
                  <a:pt x="5837214" y="0"/>
                  <a:pt x="5892835" y="0"/>
                  <a:pt x="5948452" y="0"/>
                </a:cubicBezTo>
                <a:cubicBezTo>
                  <a:pt x="6460206" y="0"/>
                  <a:pt x="6941182" y="129176"/>
                  <a:pt x="7360641" y="356780"/>
                </a:cubicBezTo>
                <a:lnTo>
                  <a:pt x="7560038" y="477806"/>
                </a:lnTo>
                <a:lnTo>
                  <a:pt x="7540194" y="504311"/>
                </a:lnTo>
                <a:cubicBezTo>
                  <a:pt x="7362039" y="767687"/>
                  <a:pt x="7257883" y="1085395"/>
                  <a:pt x="7257883" y="1427814"/>
                </a:cubicBezTo>
                <a:cubicBezTo>
                  <a:pt x="7257883" y="2283865"/>
                  <a:pt x="7905827" y="2985462"/>
                  <a:pt x="8739033" y="3069818"/>
                </a:cubicBezTo>
                <a:lnTo>
                  <a:pt x="8902586" y="3078048"/>
                </a:lnTo>
                <a:lnTo>
                  <a:pt x="8893194" y="3263933"/>
                </a:lnTo>
                <a:cubicBezTo>
                  <a:pt x="8741252" y="4758918"/>
                  <a:pt x="7477917" y="5921497"/>
                  <a:pt x="5948452" y="5921497"/>
                </a:cubicBezTo>
                <a:cubicBezTo>
                  <a:pt x="5892835" y="5921497"/>
                  <a:pt x="5831036" y="5921497"/>
                  <a:pt x="5781600" y="5915319"/>
                </a:cubicBezTo>
                <a:lnTo>
                  <a:pt x="5781600" y="5921497"/>
                </a:lnTo>
                <a:lnTo>
                  <a:pt x="3316413" y="5921497"/>
                </a:lnTo>
                <a:lnTo>
                  <a:pt x="3303481" y="5921497"/>
                </a:lnTo>
                <a:lnTo>
                  <a:pt x="3303481" y="5921404"/>
                </a:lnTo>
                <a:lnTo>
                  <a:pt x="3209471" y="5920725"/>
                </a:lnTo>
                <a:cubicBezTo>
                  <a:pt x="3173824" y="5919953"/>
                  <a:pt x="3139140" y="5918408"/>
                  <a:pt x="3108311" y="5915319"/>
                </a:cubicBezTo>
                <a:lnTo>
                  <a:pt x="3108311" y="5921497"/>
                </a:lnTo>
                <a:lnTo>
                  <a:pt x="17545" y="5921497"/>
                </a:lnTo>
                <a:lnTo>
                  <a:pt x="17545" y="541546"/>
                </a:lnTo>
                <a:lnTo>
                  <a:pt x="12540" y="541546"/>
                </a:lnTo>
                <a:cubicBezTo>
                  <a:pt x="17545" y="489148"/>
                  <a:pt x="17545" y="423644"/>
                  <a:pt x="17545" y="364695"/>
                </a:cubicBezTo>
                <a:cubicBezTo>
                  <a:pt x="17545" y="256620"/>
                  <a:pt x="13359" y="149798"/>
                  <a:pt x="5189" y="44496"/>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389716" y="767675"/>
            <a:ext cx="4802284" cy="254702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9821007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Divider 01">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CF63C5A-2AC5-CC84-1DE7-21A54C292442}"/>
              </a:ext>
            </a:extLst>
          </p:cNvPr>
          <p:cNvGrpSpPr/>
          <p:nvPr userDrawn="1"/>
        </p:nvGrpSpPr>
        <p:grpSpPr>
          <a:xfrm>
            <a:off x="0" y="586049"/>
            <a:ext cx="4886325" cy="3436886"/>
            <a:chOff x="0" y="571761"/>
            <a:chExt cx="7188900" cy="5056445"/>
          </a:xfrm>
          <a:solidFill>
            <a:srgbClr val="1F8E47"/>
          </a:solidFill>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Freeform 1">
              <a:extLst>
                <a:ext uri="{FF2B5EF4-FFF2-40B4-BE49-F238E27FC236}">
                  <a16:creationId xmlns:a16="http://schemas.microsoft.com/office/drawing/2014/main" id="{B098FC1D-EFC8-8836-CAE0-0C12FA0CC4BF}"/>
                </a:ext>
              </a:extLst>
            </p:cNvPr>
            <p:cNvSpPr/>
            <p:nvPr userDrawn="1"/>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8" name="Freeform 7">
            <a:extLst>
              <a:ext uri="{FF2B5EF4-FFF2-40B4-BE49-F238E27FC236}">
                <a16:creationId xmlns:a16="http://schemas.microsoft.com/office/drawing/2014/main" id="{C9191872-FD39-9640-9FBD-E895199BE50F}"/>
              </a:ext>
            </a:extLst>
          </p:cNvPr>
          <p:cNvSpPr/>
          <p:nvPr userDrawn="1"/>
        </p:nvSpPr>
        <p:spPr>
          <a:xfrm>
            <a:off x="0" y="2225346"/>
            <a:ext cx="180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624393" y="1284446"/>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Picture Placeholder 5">
            <a:extLst>
              <a:ext uri="{FF2B5EF4-FFF2-40B4-BE49-F238E27FC236}">
                <a16:creationId xmlns:a16="http://schemas.microsoft.com/office/drawing/2014/main" id="{C7080B12-7505-4464-AC27-EA78F1E34FD8}"/>
              </a:ext>
            </a:extLst>
          </p:cNvPr>
          <p:cNvSpPr>
            <a:spLocks noGrp="1"/>
          </p:cNvSpPr>
          <p:nvPr>
            <p:ph type="pic" sz="quarter" idx="19"/>
          </p:nvPr>
        </p:nvSpPr>
        <p:spPr>
          <a:xfrm>
            <a:off x="4396968" y="800841"/>
            <a:ext cx="7795032" cy="5413961"/>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204121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Divider 02">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CF63C5A-2AC5-CC84-1DE7-21A54C292442}"/>
              </a:ext>
            </a:extLst>
          </p:cNvPr>
          <p:cNvGrpSpPr/>
          <p:nvPr userDrawn="1"/>
        </p:nvGrpSpPr>
        <p:grpSpPr>
          <a:xfrm>
            <a:off x="0" y="586049"/>
            <a:ext cx="4886325" cy="3436886"/>
            <a:chOff x="0" y="571761"/>
            <a:chExt cx="7188900" cy="5056445"/>
          </a:xfrm>
          <a:solidFill>
            <a:srgbClr val="5398A2"/>
          </a:solidFill>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Freeform 1">
              <a:extLst>
                <a:ext uri="{FF2B5EF4-FFF2-40B4-BE49-F238E27FC236}">
                  <a16:creationId xmlns:a16="http://schemas.microsoft.com/office/drawing/2014/main" id="{B098FC1D-EFC8-8836-CAE0-0C12FA0CC4BF}"/>
                </a:ext>
              </a:extLst>
            </p:cNvPr>
            <p:cNvSpPr/>
            <p:nvPr userDrawn="1"/>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8" name="Freeform 7">
            <a:extLst>
              <a:ext uri="{FF2B5EF4-FFF2-40B4-BE49-F238E27FC236}">
                <a16:creationId xmlns:a16="http://schemas.microsoft.com/office/drawing/2014/main" id="{C9191872-FD39-9640-9FBD-E895199BE50F}"/>
              </a:ext>
            </a:extLst>
          </p:cNvPr>
          <p:cNvSpPr/>
          <p:nvPr userDrawn="1"/>
        </p:nvSpPr>
        <p:spPr>
          <a:xfrm>
            <a:off x="0" y="2225346"/>
            <a:ext cx="180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624393" y="1284446"/>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Picture Placeholder 5">
            <a:extLst>
              <a:ext uri="{FF2B5EF4-FFF2-40B4-BE49-F238E27FC236}">
                <a16:creationId xmlns:a16="http://schemas.microsoft.com/office/drawing/2014/main" id="{C7080B12-7505-4464-AC27-EA78F1E34FD8}"/>
              </a:ext>
            </a:extLst>
          </p:cNvPr>
          <p:cNvSpPr>
            <a:spLocks noGrp="1"/>
          </p:cNvSpPr>
          <p:nvPr>
            <p:ph type="pic" sz="quarter" idx="19"/>
          </p:nvPr>
        </p:nvSpPr>
        <p:spPr>
          <a:xfrm>
            <a:off x="4396968" y="800841"/>
            <a:ext cx="7795032" cy="5413961"/>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9510553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3216ABBD-EE0D-F76D-7AA4-AC96C297C838}"/>
              </a:ext>
            </a:extLst>
          </p:cNvPr>
          <p:cNvCxnSpPr>
            <a:cxnSpLocks/>
          </p:cNvCxnSpPr>
          <p:nvPr userDrawn="1"/>
        </p:nvCxnSpPr>
        <p:spPr>
          <a:xfrm>
            <a:off x="11768660" y="6524729"/>
            <a:ext cx="423340" cy="0"/>
          </a:xfrm>
          <a:prstGeom prst="line">
            <a:avLst/>
          </a:prstGeom>
          <a:ln w="12700">
            <a:solidFill>
              <a:srgbClr val="5398A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14703B9D-CF86-F983-AA3B-BBE6BB186C75}"/>
              </a:ext>
            </a:extLst>
          </p:cNvPr>
          <p:cNvPicPr>
            <a:picLocks noChangeAspect="1"/>
          </p:cNvPicPr>
          <p:nvPr userDrawn="1"/>
        </p:nvPicPr>
        <p:blipFill rotWithShape="1">
          <a:blip r:embed="rId2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sp>
        <p:nvSpPr>
          <p:cNvPr id="2" name="Slide Number Placeholder 5">
            <a:extLst>
              <a:ext uri="{FF2B5EF4-FFF2-40B4-BE49-F238E27FC236}">
                <a16:creationId xmlns:a16="http://schemas.microsoft.com/office/drawing/2014/main" id="{D1E581E4-C58E-A67C-EACB-204DCABD0780}"/>
              </a:ext>
            </a:extLst>
          </p:cNvPr>
          <p:cNvSpPr txBox="1">
            <a:spLocks/>
          </p:cNvSpPr>
          <p:nvPr userDrawn="1"/>
        </p:nvSpPr>
        <p:spPr>
          <a:xfrm>
            <a:off x="11800757" y="6525547"/>
            <a:ext cx="300669" cy="266594"/>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rgbClr val="404040"/>
                </a:solidFill>
                <a:latin typeface="Calibri" panose="020F0502020204030204" pitchFamily="34" charset="0"/>
                <a:ea typeface="+mn-ea"/>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B2079F2-58AF-ED44-82D7-E04B2F6FD686}" type="slidenum">
              <a:rPr lang="en-US" smtClean="0">
                <a:solidFill>
                  <a:srgbClr val="404040"/>
                </a:solidFill>
              </a:rPr>
              <a:pPr algn="r"/>
              <a:t>‹#›</a:t>
            </a:fld>
            <a:endParaRPr lang="en-US" dirty="0">
              <a:solidFill>
                <a:srgbClr val="404040"/>
              </a:solidFill>
            </a:endParaRP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29" r:id="rId1"/>
    <p:sldLayoutId id="2147483881" r:id="rId2"/>
    <p:sldLayoutId id="2147483888" r:id="rId3"/>
    <p:sldLayoutId id="2147483842" r:id="rId4"/>
    <p:sldLayoutId id="2147483840" r:id="rId5"/>
    <p:sldLayoutId id="2147483880" r:id="rId6"/>
    <p:sldLayoutId id="2147483889" r:id="rId7"/>
    <p:sldLayoutId id="2147483861" r:id="rId8"/>
    <p:sldLayoutId id="2147483897" r:id="rId9"/>
    <p:sldLayoutId id="2147483884" r:id="rId10"/>
    <p:sldLayoutId id="2147483841" r:id="rId11"/>
    <p:sldLayoutId id="2147483879" r:id="rId12"/>
    <p:sldLayoutId id="2147483878" r:id="rId13"/>
    <p:sldLayoutId id="2147483891" r:id="rId14"/>
    <p:sldLayoutId id="2147483894" r:id="rId15"/>
    <p:sldLayoutId id="2147483893" r:id="rId16"/>
    <p:sldLayoutId id="2147483895" r:id="rId17"/>
    <p:sldLayoutId id="2147483853"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g"/><Relationship Id="rId1" Type="http://schemas.openxmlformats.org/officeDocument/2006/relationships/slideLayout" Target="../slideLayouts/slideLayout4.xml"/><Relationship Id="rId5" Type="http://schemas.openxmlformats.org/officeDocument/2006/relationships/hyperlink" Target="https://www.rareseeds.com/store/plants-seeds/herbs" TargetMode="External"/><Relationship Id="rId4" Type="http://schemas.openxmlformats.org/officeDocument/2006/relationships/hyperlink" Target="https://www.bingenheimersaatgut.de/en/?srsltid=AfmBOopDsk4A6sPnRxIRiynIor6LyiW8IcKAFrKZc08r5sVKR6NinNEH"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jp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jp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jp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jp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jp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 Id="rId6" Type="http://schemas.openxmlformats.org/officeDocument/2006/relationships/hyperlink" Target="https://www.imdb.com/title/tt13623580/" TargetMode="External"/><Relationship Id="rId5" Type="http://schemas.openxmlformats.org/officeDocument/2006/relationships/hyperlink" Target="https://www.youtube.com/watch?v=tXN_EfIokAY" TargetMode="External"/><Relationship Id="rId4" Type="http://schemas.openxmlformats.org/officeDocument/2006/relationships/hyperlink" Target="https://www.washingtonpost.com/opinions/2023/03/15/rebecca-solnit-climate-change-wealth-abundance/"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person holding a tray with small plants&#10;&#10;AI-generated content may be incorrect.">
            <a:extLst>
              <a:ext uri="{FF2B5EF4-FFF2-40B4-BE49-F238E27FC236}">
                <a16:creationId xmlns:a16="http://schemas.microsoft.com/office/drawing/2014/main" id="{32958E44-277E-0F9C-1632-AB1DD1E8C214}"/>
              </a:ext>
            </a:extLst>
          </p:cNvPr>
          <p:cNvPicPr>
            <a:picLocks noGrp="1" noChangeAspect="1"/>
          </p:cNvPicPr>
          <p:nvPr>
            <p:ph type="pic" sz="quarter" idx="19"/>
          </p:nvPr>
        </p:nvPicPr>
        <p:blipFill>
          <a:blip r:embed="rId2"/>
          <a:srcRect t="15275" b="15275"/>
          <a:stretch>
            <a:fillRect/>
          </a:stretch>
        </p:blipFill>
        <p:spPr/>
      </p:pic>
      <p:sp>
        <p:nvSpPr>
          <p:cNvPr id="3" name="Text Placeholder 2">
            <a:extLst>
              <a:ext uri="{FF2B5EF4-FFF2-40B4-BE49-F238E27FC236}">
                <a16:creationId xmlns:a16="http://schemas.microsoft.com/office/drawing/2014/main" id="{EFCB9B2A-CF41-A6DB-7204-A51510D2D895}"/>
              </a:ext>
            </a:extLst>
          </p:cNvPr>
          <p:cNvSpPr>
            <a:spLocks noGrp="1"/>
          </p:cNvSpPr>
          <p:nvPr>
            <p:ph type="body" sz="quarter" idx="4294967295"/>
          </p:nvPr>
        </p:nvSpPr>
        <p:spPr>
          <a:xfrm>
            <a:off x="6932640" y="5477479"/>
            <a:ext cx="4862945" cy="679345"/>
          </a:xfrm>
          <a:prstGeom prst="rect">
            <a:avLst/>
          </a:prstGeom>
        </p:spPr>
        <p:txBody>
          <a:bodyPr/>
          <a:lstStyle/>
          <a:p>
            <a:pPr marL="0" indent="0" algn="r">
              <a:buNone/>
            </a:pPr>
            <a:r>
              <a:rPr lang="en-US" sz="3600" kern="1200" dirty="0" err="1">
                <a:solidFill>
                  <a:srgbClr val="5398A2"/>
                </a:solidFill>
                <a:effectLst/>
                <a:latin typeface="Calibri" panose="020F0502020204030204" pitchFamily="34" charset="0"/>
                <a:ea typeface="Calibri" panose="020F0502020204030204" pitchFamily="34" charset="0"/>
                <a:cs typeface="Times New Roman" panose="02020603050405020304" pitchFamily="18" charset="0"/>
              </a:rPr>
              <a:t>www.</a:t>
            </a:r>
            <a:r>
              <a:rPr lang="en-US" sz="3600" b="1" kern="1200" dirty="0" err="1">
                <a:solidFill>
                  <a:srgbClr val="5398A2"/>
                </a:solidFill>
                <a:effectLst/>
                <a:latin typeface="Calibri" panose="020F0502020204030204" pitchFamily="34" charset="0"/>
                <a:ea typeface="Calibri" panose="020F0502020204030204" pitchFamily="34" charset="0"/>
                <a:cs typeface="Times New Roman" panose="02020603050405020304" pitchFamily="18" charset="0"/>
              </a:rPr>
              <a:t>planet-pulse</a:t>
            </a:r>
            <a:r>
              <a:rPr lang="en-US" sz="3600" kern="1200" dirty="0" err="1">
                <a:solidFill>
                  <a:srgbClr val="5398A2"/>
                </a:solidFill>
                <a:effectLst/>
                <a:latin typeface="Calibri" panose="020F0502020204030204" pitchFamily="34" charset="0"/>
                <a:ea typeface="Calibri" panose="020F0502020204030204" pitchFamily="34" charset="0"/>
                <a:cs typeface="Times New Roman" panose="02020603050405020304" pitchFamily="18" charset="0"/>
              </a:rPr>
              <a:t>.eu</a:t>
            </a:r>
            <a:endParaRPr lang="en-IE" sz="3600" dirty="0">
              <a:solidFill>
                <a:srgbClr val="5398A2"/>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Rectangle 8">
            <a:extLst>
              <a:ext uri="{FF2B5EF4-FFF2-40B4-BE49-F238E27FC236}">
                <a16:creationId xmlns:a16="http://schemas.microsoft.com/office/drawing/2014/main" id="{3D5FF687-F8E4-68BB-6B59-512672391B7F}"/>
              </a:ext>
            </a:extLst>
          </p:cNvPr>
          <p:cNvSpPr/>
          <p:nvPr/>
        </p:nvSpPr>
        <p:spPr>
          <a:xfrm>
            <a:off x="8728364" y="1224940"/>
            <a:ext cx="3463636" cy="3730070"/>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06D543B-908E-6CBC-E635-5AAF93F49CCA}"/>
              </a:ext>
            </a:extLst>
          </p:cNvPr>
          <p:cNvSpPr/>
          <p:nvPr/>
        </p:nvSpPr>
        <p:spPr>
          <a:xfrm>
            <a:off x="1271375" y="2982420"/>
            <a:ext cx="5342785"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3" name="TextBox 12">
            <a:extLst>
              <a:ext uri="{FF2B5EF4-FFF2-40B4-BE49-F238E27FC236}">
                <a16:creationId xmlns:a16="http://schemas.microsoft.com/office/drawing/2014/main" id="{64A5EA1B-C58B-1942-F904-14C5020B87BF}"/>
              </a:ext>
            </a:extLst>
          </p:cNvPr>
          <p:cNvSpPr txBox="1"/>
          <p:nvPr/>
        </p:nvSpPr>
        <p:spPr>
          <a:xfrm>
            <a:off x="1397296" y="2982420"/>
            <a:ext cx="5283369" cy="1569660"/>
          </a:xfrm>
          <a:prstGeom prst="rect">
            <a:avLst/>
          </a:prstGeom>
          <a:noFill/>
        </p:spPr>
        <p:txBody>
          <a:bodyPr wrap="none" rtlCol="0">
            <a:spAutoFit/>
          </a:bodyPr>
          <a:lstStyle/>
          <a:p>
            <a:r>
              <a:rPr lang="en-US" sz="4800" b="1" spc="324">
                <a:solidFill>
                  <a:srgbClr val="5398A2"/>
                </a:solidFill>
                <a:latin typeface="Calibri" panose="020F0502020204030204" pitchFamily="34" charset="0"/>
                <a:cs typeface="Calibri" panose="020F0502020204030204" pitchFamily="34" charset="0"/>
              </a:rPr>
              <a:t>Modul </a:t>
            </a:r>
            <a:r>
              <a:rPr lang="en-US" sz="4800" b="1" spc="324" dirty="0">
                <a:solidFill>
                  <a:srgbClr val="5398A2"/>
                </a:solidFill>
                <a:latin typeface="Calibri" panose="020F0502020204030204" pitchFamily="34" charset="0"/>
                <a:cs typeface="Calibri" panose="020F0502020204030204" pitchFamily="34" charset="0"/>
              </a:rPr>
              <a:t>3 </a:t>
            </a:r>
            <a:r>
              <a:rPr lang="en-US" sz="4800" b="1" spc="324">
                <a:solidFill>
                  <a:srgbClr val="5398A2"/>
                </a:solidFill>
                <a:latin typeface="Calibri" panose="020F0502020204030204" pitchFamily="34" charset="0"/>
                <a:cs typeface="Calibri" panose="020F0502020204030204" pitchFamily="34" charset="0"/>
              </a:rPr>
              <a:t>- Upanje</a:t>
            </a:r>
            <a:endParaRPr lang="en-US" sz="4800" b="1" spc="324" dirty="0">
              <a:solidFill>
                <a:srgbClr val="5398A2"/>
              </a:solidFill>
              <a:latin typeface="Calibri" panose="020F0502020204030204" pitchFamily="34" charset="0"/>
              <a:cs typeface="Calibri" panose="020F0502020204030204" pitchFamily="34" charset="0"/>
            </a:endParaRPr>
          </a:p>
          <a:p>
            <a:endParaRPr lang="en-US" sz="4800" b="1" spc="324" dirty="0">
              <a:solidFill>
                <a:srgbClr val="5398A2"/>
              </a:solidFill>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19BAE77B-25AB-8830-C905-5C81EE82F875}"/>
              </a:ext>
            </a:extLst>
          </p:cNvPr>
          <p:cNvSpPr txBox="1"/>
          <p:nvPr/>
        </p:nvSpPr>
        <p:spPr>
          <a:xfrm>
            <a:off x="605582" y="4218039"/>
            <a:ext cx="4827218" cy="777392"/>
          </a:xfrm>
          <a:prstGeom prst="rect">
            <a:avLst/>
          </a:prstGeom>
          <a:noFill/>
        </p:spPr>
        <p:txBody>
          <a:bodyPr wrap="square">
            <a:spAutoFit/>
          </a:bodyPr>
          <a:lstStyle/>
          <a:p>
            <a:pPr>
              <a:lnSpc>
                <a:spcPts val="2620"/>
              </a:lnSpc>
            </a:pPr>
            <a:r>
              <a:rPr lang="en-IE" sz="3000" dirty="0">
                <a:solidFill>
                  <a:schemeClr val="bg1"/>
                </a:solidFill>
                <a:effectLst/>
                <a:latin typeface="Calibri" panose="020F0502020204030204" pitchFamily="34" charset="0"/>
                <a:ea typeface="Arial" panose="020B0604020202020204" pitchFamily="34" charset="0"/>
                <a:cs typeface="Calibri" panose="020F0502020204030204" pitchFamily="34" charset="0"/>
              </a:rPr>
              <a:t>Kako </a:t>
            </a:r>
            <a:r>
              <a:rPr lang="sl-SI" sz="3000" dirty="0">
                <a:solidFill>
                  <a:schemeClr val="bg1"/>
                </a:solidFill>
                <a:effectLst/>
                <a:latin typeface="Calibri" panose="020F0502020204030204" pitchFamily="34" charset="0"/>
                <a:ea typeface="Arial" panose="020B0604020202020204" pitchFamily="34" charset="0"/>
                <a:cs typeface="Calibri" panose="020F0502020204030204" pitchFamily="34" charset="0"/>
              </a:rPr>
              <a:t>napolniti našo „zalogo upanja“?</a:t>
            </a:r>
            <a:endParaRPr lang="en-IE" sz="3000" dirty="0">
              <a:solidFill>
                <a:schemeClr val="bg1"/>
              </a:solidFill>
              <a:effectLst/>
              <a:latin typeface="Calibri" panose="020F0502020204030204" pitchFamily="34" charset="0"/>
              <a:ea typeface="Arial" panose="020B0604020202020204" pitchFamily="34" charset="0"/>
              <a:cs typeface="Calibri" panose="020F0502020204030204" pitchFamily="34" charset="0"/>
            </a:endParaRPr>
          </a:p>
        </p:txBody>
      </p:sp>
    </p:spTree>
    <p:extLst>
      <p:ext uri="{BB962C8B-B14F-4D97-AF65-F5344CB8AC3E}">
        <p14:creationId xmlns:p14="http://schemas.microsoft.com/office/powerpoint/2010/main" val="22541643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358936-01F8-230E-6487-86B90E2F5E61}"/>
            </a:ext>
          </a:extLst>
        </p:cNvPr>
        <p:cNvGrpSpPr/>
        <p:nvPr/>
      </p:nvGrpSpPr>
      <p:grpSpPr>
        <a:xfrm>
          <a:off x="0" y="0"/>
          <a:ext cx="0" cy="0"/>
          <a:chOff x="0" y="0"/>
          <a:chExt cx="0" cy="0"/>
        </a:xfrm>
      </p:grpSpPr>
      <p:pic>
        <p:nvPicPr>
          <p:cNvPr id="4" name="Picture 3" descr="A person holding a tray with small plants&#10;&#10;AI-generated content may be incorrect.">
            <a:extLst>
              <a:ext uri="{FF2B5EF4-FFF2-40B4-BE49-F238E27FC236}">
                <a16:creationId xmlns:a16="http://schemas.microsoft.com/office/drawing/2014/main" id="{9658A232-AB37-E5E1-CEBD-FE1AEB0C3891}"/>
              </a:ext>
            </a:extLst>
          </p:cNvPr>
          <p:cNvPicPr>
            <a:picLocks noChangeAspect="1"/>
          </p:cNvPicPr>
          <p:nvPr/>
        </p:nvPicPr>
        <p:blipFill rotWithShape="1">
          <a:blip r:embed="rId2"/>
          <a:srcRect l="-34928" t="21631" r="-933" b="39157"/>
          <a:stretch/>
        </p:blipFill>
        <p:spPr>
          <a:xfrm>
            <a:off x="6854387" y="-10771"/>
            <a:ext cx="5374489" cy="1551217"/>
          </a:xfrm>
          <a:prstGeom prst="rect">
            <a:avLst/>
          </a:prstGeom>
        </p:spPr>
      </p:pic>
      <p:sp>
        <p:nvSpPr>
          <p:cNvPr id="11" name="Google Shape;133;p1">
            <a:extLst>
              <a:ext uri="{FF2B5EF4-FFF2-40B4-BE49-F238E27FC236}">
                <a16:creationId xmlns:a16="http://schemas.microsoft.com/office/drawing/2014/main" id="{19944D97-C47D-780C-7B88-AF565D9B6444}"/>
              </a:ext>
            </a:extLst>
          </p:cNvPr>
          <p:cNvSpPr/>
          <p:nvPr/>
        </p:nvSpPr>
        <p:spPr>
          <a:xfrm rot="10800000">
            <a:off x="-15724" y="0"/>
            <a:ext cx="12207723" cy="155121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E042F24A-CC52-77DC-361A-98797CF0DC2F}"/>
              </a:ext>
            </a:extLst>
          </p:cNvPr>
          <p:cNvSpPr/>
          <p:nvPr/>
        </p:nvSpPr>
        <p:spPr>
          <a:xfrm rot="10800000">
            <a:off x="-15722" y="-1"/>
            <a:ext cx="4827217" cy="1551215"/>
          </a:xfrm>
          <a:prstGeom prst="rect">
            <a:avLst/>
          </a:prstGeom>
          <a:blipFill>
            <a:blip r:embed="rId3">
              <a:alphaModFix amt="73000"/>
            </a:blip>
            <a:srcRect/>
            <a:stretch>
              <a:fillRect l="14551" t="-156147" r="-14551" b="-5550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Google Shape;145;p2">
            <a:extLst>
              <a:ext uri="{FF2B5EF4-FFF2-40B4-BE49-F238E27FC236}">
                <a16:creationId xmlns:a16="http://schemas.microsoft.com/office/drawing/2014/main" id="{E49BEB36-C7CB-90B2-E948-13C48E14232A}"/>
              </a:ext>
            </a:extLst>
          </p:cNvPr>
          <p:cNvSpPr txBox="1">
            <a:spLocks/>
          </p:cNvSpPr>
          <p:nvPr/>
        </p:nvSpPr>
        <p:spPr>
          <a:xfrm>
            <a:off x="-15722" y="439713"/>
            <a:ext cx="8931122"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pt-BR" sz="3500">
                <a:solidFill>
                  <a:srgbClr val="5398A2"/>
                </a:solidFill>
              </a:rPr>
              <a:t>Učenje o tradicionalnem gojenju rastlin</a:t>
            </a:r>
            <a:endParaRPr lang="en-US" sz="3500" dirty="0">
              <a:solidFill>
                <a:srgbClr val="5398A2"/>
              </a:solidFill>
            </a:endParaRPr>
          </a:p>
        </p:txBody>
      </p:sp>
      <p:sp>
        <p:nvSpPr>
          <p:cNvPr id="29" name="Text Placeholder 3">
            <a:extLst>
              <a:ext uri="{FF2B5EF4-FFF2-40B4-BE49-F238E27FC236}">
                <a16:creationId xmlns:a16="http://schemas.microsoft.com/office/drawing/2014/main" id="{9F5892B3-4313-BD39-D464-2CD0B30D70AA}"/>
              </a:ext>
            </a:extLst>
          </p:cNvPr>
          <p:cNvSpPr txBox="1">
            <a:spLocks/>
          </p:cNvSpPr>
          <p:nvPr/>
        </p:nvSpPr>
        <p:spPr>
          <a:xfrm>
            <a:off x="686609" y="1849144"/>
            <a:ext cx="3336749"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V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svetu</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kjer</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je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hitro</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industrializirana</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pridelava</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hrane</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popolnoma</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spremenila</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način</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kako</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pridelujemo</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uživamo</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hrano</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se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krepi</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gibanje</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za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oživitev</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tradicionalnih</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metod</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gojenja</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p>
        </p:txBody>
      </p:sp>
      <p:sp>
        <p:nvSpPr>
          <p:cNvPr id="2" name="Text Placeholder 3">
            <a:extLst>
              <a:ext uri="{FF2B5EF4-FFF2-40B4-BE49-F238E27FC236}">
                <a16:creationId xmlns:a16="http://schemas.microsoft.com/office/drawing/2014/main" id="{5CC54491-7BD7-C05D-B738-646D11018E6F}"/>
              </a:ext>
            </a:extLst>
          </p:cNvPr>
          <p:cNvSpPr txBox="1">
            <a:spLocks/>
          </p:cNvSpPr>
          <p:nvPr/>
        </p:nvSpPr>
        <p:spPr>
          <a:xfrm>
            <a:off x="4811495" y="1849144"/>
            <a:ext cx="6693896" cy="5392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Te</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starodavne</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prakse</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so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stoletja</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zagotavljale</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preživetje</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civilizacij</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nam</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ponujajo</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ne le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povezavo</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z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dediščino</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temveč</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tudi</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upanje</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v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času</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sodobnih</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izzivov</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kot</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so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podnebne</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spremembe</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negotovost</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oskrbe</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s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hrano</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izguba</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biotske</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raznovrstnosti</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a:t>
            </a:r>
          </a:p>
          <a:p>
            <a:pPr marL="0" indent="0">
              <a:lnSpc>
                <a:spcPts val="2200"/>
              </a:lnSpc>
              <a:spcBef>
                <a:spcPts val="0"/>
              </a:spcBef>
              <a:buNone/>
            </a:pPr>
            <a:endPar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Tradicionalne</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tehnike</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pridelave</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hrane</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se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razlikujejo</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med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kulturami</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temeljijo</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na</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skupnih</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načelih</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trajnosti</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sožitju</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z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naravo</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spoštovanju</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zemlje</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Od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avtohtonih</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permakulturnih</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praks</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v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Ameriki</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do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terasastega</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kmetovanja</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v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jugovzhodni</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Aziji</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so se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pristopi</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skozi</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generacije</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prilagajali</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lokalnim</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razmeram</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podnebju</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a:t>
            </a:r>
          </a:p>
        </p:txBody>
      </p:sp>
      <p:cxnSp>
        <p:nvCxnSpPr>
          <p:cNvPr id="3" name="Straight Connector 2">
            <a:extLst>
              <a:ext uri="{FF2B5EF4-FFF2-40B4-BE49-F238E27FC236}">
                <a16:creationId xmlns:a16="http://schemas.microsoft.com/office/drawing/2014/main" id="{9B7ED029-02AB-4CCA-27C1-7B486496DD53}"/>
              </a:ext>
            </a:extLst>
          </p:cNvPr>
          <p:cNvCxnSpPr>
            <a:cxnSpLocks/>
          </p:cNvCxnSpPr>
          <p:nvPr/>
        </p:nvCxnSpPr>
        <p:spPr>
          <a:xfrm>
            <a:off x="4487073" y="1796343"/>
            <a:ext cx="0" cy="4581877"/>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8704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54B766-B27B-618D-B978-B68B49588A60}"/>
            </a:ext>
          </a:extLst>
        </p:cNvPr>
        <p:cNvGrpSpPr/>
        <p:nvPr/>
      </p:nvGrpSpPr>
      <p:grpSpPr>
        <a:xfrm>
          <a:off x="0" y="0"/>
          <a:ext cx="0" cy="0"/>
          <a:chOff x="0" y="0"/>
          <a:chExt cx="0" cy="0"/>
        </a:xfrm>
      </p:grpSpPr>
      <p:pic>
        <p:nvPicPr>
          <p:cNvPr id="8" name="Picture 7" descr="A person holding a tray with small plants&#10;&#10;AI-generated content may be incorrect.">
            <a:extLst>
              <a:ext uri="{FF2B5EF4-FFF2-40B4-BE49-F238E27FC236}">
                <a16:creationId xmlns:a16="http://schemas.microsoft.com/office/drawing/2014/main" id="{20431BE5-1952-4831-2DB9-3B4328D6B5F4}"/>
              </a:ext>
            </a:extLst>
          </p:cNvPr>
          <p:cNvPicPr>
            <a:picLocks noChangeAspect="1"/>
          </p:cNvPicPr>
          <p:nvPr/>
        </p:nvPicPr>
        <p:blipFill rotWithShape="1">
          <a:blip r:embed="rId2"/>
          <a:srcRect l="15788" t="21749" r="16920" b="10959"/>
          <a:stretch/>
        </p:blipFill>
        <p:spPr>
          <a:xfrm>
            <a:off x="6095999" y="-17450"/>
            <a:ext cx="5374489" cy="5374489"/>
          </a:xfrm>
          <a:prstGeom prst="rect">
            <a:avLst/>
          </a:prstGeom>
        </p:spPr>
      </p:pic>
      <p:sp>
        <p:nvSpPr>
          <p:cNvPr id="11" name="Google Shape;133;p1">
            <a:extLst>
              <a:ext uri="{FF2B5EF4-FFF2-40B4-BE49-F238E27FC236}">
                <a16:creationId xmlns:a16="http://schemas.microsoft.com/office/drawing/2014/main" id="{44BCBA03-391C-5025-798B-C939C78DBB9A}"/>
              </a:ext>
            </a:extLst>
          </p:cNvPr>
          <p:cNvSpPr/>
          <p:nvPr/>
        </p:nvSpPr>
        <p:spPr>
          <a:xfrm rot="10800000">
            <a:off x="23556" y="0"/>
            <a:ext cx="11446931"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A3C6A9F0-4EDD-8DEA-91CE-A8D8ACA63621}"/>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oogle Shape;145;p2">
            <a:extLst>
              <a:ext uri="{FF2B5EF4-FFF2-40B4-BE49-F238E27FC236}">
                <a16:creationId xmlns:a16="http://schemas.microsoft.com/office/drawing/2014/main" id="{B5B6A896-3B28-33A9-4712-5BCCD5AB1578}"/>
              </a:ext>
            </a:extLst>
          </p:cNvPr>
          <p:cNvSpPr txBox="1">
            <a:spLocks/>
          </p:cNvSpPr>
          <p:nvPr/>
        </p:nvSpPr>
        <p:spPr>
          <a:xfrm>
            <a:off x="-15722" y="439713"/>
            <a:ext cx="8534882"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pt-BR" sz="3500">
                <a:solidFill>
                  <a:srgbClr val="5398A2"/>
                </a:solidFill>
              </a:rPr>
              <a:t>Učenje o tradicionalnem gojenju rastlin</a:t>
            </a:r>
            <a:endParaRPr lang="en-US" sz="3500" dirty="0">
              <a:solidFill>
                <a:srgbClr val="5398A2"/>
              </a:solidFill>
            </a:endParaRPr>
          </a:p>
        </p:txBody>
      </p:sp>
      <p:sp>
        <p:nvSpPr>
          <p:cNvPr id="5" name="Text Placeholder 3">
            <a:extLst>
              <a:ext uri="{FF2B5EF4-FFF2-40B4-BE49-F238E27FC236}">
                <a16:creationId xmlns:a16="http://schemas.microsoft.com/office/drawing/2014/main" id="{36A29EC6-24FD-365C-D56F-185C33D0C1B0}"/>
              </a:ext>
            </a:extLst>
          </p:cNvPr>
          <p:cNvSpPr txBox="1">
            <a:spLocks/>
          </p:cNvSpPr>
          <p:nvPr/>
        </p:nvSpPr>
        <p:spPr>
          <a:xfrm>
            <a:off x="689281" y="1465002"/>
            <a:ext cx="2544271"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Obujanje</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tradicionalnih</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načinov</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gojenja</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ni</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le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nostalgičen</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povratek</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v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preteklost</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ampak</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ustvarja</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upanje</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a:t>
            </a:r>
          </a:p>
        </p:txBody>
      </p:sp>
      <p:sp>
        <p:nvSpPr>
          <p:cNvPr id="6" name="Text Placeholder 3">
            <a:extLst>
              <a:ext uri="{FF2B5EF4-FFF2-40B4-BE49-F238E27FC236}">
                <a16:creationId xmlns:a16="http://schemas.microsoft.com/office/drawing/2014/main" id="{119391BF-46E2-A6A3-2E15-75C3C1420D28}"/>
              </a:ext>
            </a:extLst>
          </p:cNvPr>
          <p:cNvSpPr txBox="1">
            <a:spLocks/>
          </p:cNvSpPr>
          <p:nvPr/>
        </p:nvSpPr>
        <p:spPr>
          <a:xfrm>
            <a:off x="3249271" y="1465002"/>
            <a:ext cx="8048649" cy="5392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Upanje</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da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lahko</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z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uveljavitvijo</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trajnostnih</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in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preizkušenih</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metod</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ustvarimo</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prihodnost</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kjer</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bodo</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skupnosti</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bolj</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odporne</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na</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globalne</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spremembe</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prehranski</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sistemi</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pravičnejši</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in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močnejši</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zemlja</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pa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obdelana</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na</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način</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ki jo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obnavlja</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in ne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izčrpava</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a:t>
            </a:r>
          </a:p>
          <a:p>
            <a:pPr marL="0" indent="0">
              <a:lnSpc>
                <a:spcPts val="2200"/>
              </a:lnSpc>
              <a:spcBef>
                <a:spcPts val="0"/>
              </a:spcBef>
              <a:buNone/>
            </a:pPr>
            <a:endPar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Ali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veš</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da so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Nizozemci</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eni</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največjih</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izvoznikov</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hrane</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prav</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zaradi</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njihove</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strokovnosti</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v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vertikalnem</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gojenju</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Tudi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ti</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lahko</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gojiš</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rastline</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navpično</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na</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primer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kumare</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bučke</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fižol</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melone</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in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druge</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rastline</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ki bi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sicer</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zavzele</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veliko</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prostora</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na</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tleh</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a:t>
            </a:r>
          </a:p>
          <a:p>
            <a:pPr marL="0" indent="0">
              <a:lnSpc>
                <a:spcPts val="2200"/>
              </a:lnSpc>
              <a:spcBef>
                <a:spcPts val="0"/>
              </a:spcBef>
              <a:buNone/>
            </a:pPr>
            <a:endPar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Za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začetek</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ne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potrebuješ</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velikega</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kosa</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zemlje</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Dovolj</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je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že</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majhna</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gredica</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ali</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nekaj</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loncev</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na</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balkonu</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Osredotoči</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se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na</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sajenje</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avtohtonih</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ali</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dediščinskih</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sort, ki so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prilagojena</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tvojemu</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okolju</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a:t>
            </a:r>
          </a:p>
          <a:p>
            <a:pPr marL="0" indent="0">
              <a:lnSpc>
                <a:spcPts val="2200"/>
              </a:lnSpc>
              <a:spcBef>
                <a:spcPts val="0"/>
              </a:spcBef>
              <a:buNone/>
            </a:pPr>
            <a:endPar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Shranjevanje</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lastnih</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semen,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kombinirano</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sajenje</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in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kompostiranje</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so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ključni</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vidiki</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tradicionalnega</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gojenja</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Nadaljuj</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z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branjem</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da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izveš</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več</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o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teh</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praksah</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22816946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B056FF-B77B-E15A-A56A-53C04FE7C1D1}"/>
            </a:ext>
          </a:extLst>
        </p:cNvPr>
        <p:cNvGrpSpPr/>
        <p:nvPr/>
      </p:nvGrpSpPr>
      <p:grpSpPr>
        <a:xfrm>
          <a:off x="0" y="0"/>
          <a:ext cx="0" cy="0"/>
          <a:chOff x="0" y="0"/>
          <a:chExt cx="0" cy="0"/>
        </a:xfrm>
      </p:grpSpPr>
      <p:pic>
        <p:nvPicPr>
          <p:cNvPr id="5" name="Picture 4" descr="A plant growing in a pot&#10;&#10;AI-generated content may be incorrect.">
            <a:extLst>
              <a:ext uri="{FF2B5EF4-FFF2-40B4-BE49-F238E27FC236}">
                <a16:creationId xmlns:a16="http://schemas.microsoft.com/office/drawing/2014/main" id="{F18D650D-92C0-8936-D4CD-663FEBC52B4E}"/>
              </a:ext>
            </a:extLst>
          </p:cNvPr>
          <p:cNvPicPr>
            <a:picLocks noChangeAspect="1"/>
          </p:cNvPicPr>
          <p:nvPr/>
        </p:nvPicPr>
        <p:blipFill rotWithShape="1">
          <a:blip r:embed="rId2"/>
          <a:srcRect l="-3415" t="40509" r="3415" b="41651"/>
          <a:stretch/>
        </p:blipFill>
        <p:spPr>
          <a:xfrm>
            <a:off x="6828368" y="0"/>
            <a:ext cx="5363631" cy="1512375"/>
          </a:xfrm>
          <a:prstGeom prst="rect">
            <a:avLst/>
          </a:prstGeom>
        </p:spPr>
      </p:pic>
      <p:sp>
        <p:nvSpPr>
          <p:cNvPr id="11" name="Google Shape;133;p1">
            <a:extLst>
              <a:ext uri="{FF2B5EF4-FFF2-40B4-BE49-F238E27FC236}">
                <a16:creationId xmlns:a16="http://schemas.microsoft.com/office/drawing/2014/main" id="{62A42646-41D7-8957-EB08-8330D3E43CCA}"/>
              </a:ext>
            </a:extLst>
          </p:cNvPr>
          <p:cNvSpPr/>
          <p:nvPr/>
        </p:nvSpPr>
        <p:spPr>
          <a:xfrm rot="10800000">
            <a:off x="-15723" y="0"/>
            <a:ext cx="12207722" cy="155121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9591CA89-D26F-94A9-57E4-E113D5F881B1}"/>
              </a:ext>
            </a:extLst>
          </p:cNvPr>
          <p:cNvSpPr/>
          <p:nvPr/>
        </p:nvSpPr>
        <p:spPr>
          <a:xfrm rot="10800000">
            <a:off x="-15722" y="-1"/>
            <a:ext cx="4827217" cy="1551215"/>
          </a:xfrm>
          <a:prstGeom prst="rect">
            <a:avLst/>
          </a:prstGeom>
          <a:blipFill>
            <a:blip r:embed="rId3">
              <a:alphaModFix amt="73000"/>
            </a:blip>
            <a:srcRect/>
            <a:stretch>
              <a:fillRect l="14551" t="-156147" r="-14551" b="-5550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Google Shape;145;p2">
            <a:extLst>
              <a:ext uri="{FF2B5EF4-FFF2-40B4-BE49-F238E27FC236}">
                <a16:creationId xmlns:a16="http://schemas.microsoft.com/office/drawing/2014/main" id="{CD38FF18-2A9B-D69B-8C4A-68F90621B9FF}"/>
              </a:ext>
            </a:extLst>
          </p:cNvPr>
          <p:cNvSpPr txBox="1">
            <a:spLocks/>
          </p:cNvSpPr>
          <p:nvPr/>
        </p:nvSpPr>
        <p:spPr>
          <a:xfrm>
            <a:off x="-15722" y="439713"/>
            <a:ext cx="8839682"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a:solidFill>
                  <a:srgbClr val="5398A2"/>
                </a:solidFill>
              </a:rPr>
              <a:t>Zbiranje, sajenje in gojenje semen</a:t>
            </a:r>
            <a:endParaRPr lang="en-US" sz="3500" dirty="0">
              <a:solidFill>
                <a:srgbClr val="5398A2"/>
              </a:solidFill>
            </a:endParaRPr>
          </a:p>
        </p:txBody>
      </p:sp>
      <p:sp>
        <p:nvSpPr>
          <p:cNvPr id="29" name="Text Placeholder 3">
            <a:extLst>
              <a:ext uri="{FF2B5EF4-FFF2-40B4-BE49-F238E27FC236}">
                <a16:creationId xmlns:a16="http://schemas.microsoft.com/office/drawing/2014/main" id="{EE687565-C00D-5AE4-B34D-2744CB051C47}"/>
              </a:ext>
            </a:extLst>
          </p:cNvPr>
          <p:cNvSpPr txBox="1">
            <a:spLocks/>
          </p:cNvSpPr>
          <p:nvPr/>
        </p:nvSpPr>
        <p:spPr>
          <a:xfrm>
            <a:off x="686609" y="2001698"/>
            <a:ext cx="3717743"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Majhna</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sadika</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kodrolistnega</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ohrovta</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se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zacveti</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v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čudovito</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rumeno</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eksplozijo</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cvetov</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ki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jih</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obožujejo</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op</a:t>
            </a:r>
            <a:r>
              <a:rPr lang="it-IT" dirty="0" err="1">
                <a:solidFill>
                  <a:srgbClr val="404040"/>
                </a:solidFill>
              </a:rPr>
              <a:t>raševalci</a:t>
            </a:r>
            <a:r>
              <a:rPr lang="it-IT" dirty="0"/>
              <a:t>.</a:t>
            </a: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2" name="Text Placeholder 3">
            <a:extLst>
              <a:ext uri="{FF2B5EF4-FFF2-40B4-BE49-F238E27FC236}">
                <a16:creationId xmlns:a16="http://schemas.microsoft.com/office/drawing/2014/main" id="{4A6EDB06-9C40-2335-5DB9-17D9A3747FE8}"/>
              </a:ext>
            </a:extLst>
          </p:cNvPr>
          <p:cNvSpPr txBox="1">
            <a:spLocks/>
          </p:cNvSpPr>
          <p:nvPr/>
        </p:nvSpPr>
        <p:spPr>
          <a:xfrm>
            <a:off x="5425449" y="2001699"/>
            <a:ext cx="6079942" cy="4376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200">
                <a:solidFill>
                  <a:srgbClr val="404040"/>
                </a:solidFill>
                <a:latin typeface="Calibri" panose="020F0502020204030204" pitchFamily="34" charset="0"/>
                <a:ea typeface="Calibri" panose="020F0502020204030204" pitchFamily="34" charset="0"/>
                <a:cs typeface="Calibri" panose="020F0502020204030204" pitchFamily="34" charset="0"/>
              </a:rPr>
              <a:t>Ena rastlina lahko proizvede na stotine semen. Majhna črna semena zlahka vzgojiš v lončkih, prav tako pa jih je jeseni zelo preprosto zbrati. Ko zbiraš svoja semena, povečuješ lastno samooskrbo, omogočaš rastlinam, da se prilagajajo tvojemu okolju, in iz prve roke doživiš, kako radodarna je narava.</a:t>
            </a:r>
          </a:p>
          <a:p>
            <a:pPr marL="0" indent="0">
              <a:lnSpc>
                <a:spcPts val="2200"/>
              </a:lnSpc>
              <a:spcBef>
                <a:spcPts val="0"/>
              </a:spcBef>
              <a:buNone/>
            </a:pPr>
            <a:endParaRPr lang="en-IE" sz="220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200">
                <a:solidFill>
                  <a:srgbClr val="404040"/>
                </a:solidFill>
                <a:latin typeface="Calibri" panose="020F0502020204030204" pitchFamily="34" charset="0"/>
                <a:ea typeface="Calibri" panose="020F0502020204030204" pitchFamily="34" charset="0"/>
                <a:cs typeface="Calibri" panose="020F0502020204030204" pitchFamily="34" charset="0"/>
              </a:rPr>
              <a:t> Če si ujet v miselnost pomanjkanja – občutek, da ti vedno primanjkuje časa, denarja ali energije – lahko zbiranje semen ponudi pozitiven preobrat v mišljenju. Ohrovt, rukola, paradižnik in feferoni so preproste rastline, ki jih lahko vzgojiš iz semena, in tudi pridelaš nova.</a:t>
            </a:r>
            <a:endParaRPr lang="sv-S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8E1076B2-7F3A-70CA-F923-49722BE889CE}"/>
              </a:ext>
            </a:extLst>
          </p:cNvPr>
          <p:cNvCxnSpPr>
            <a:cxnSpLocks/>
          </p:cNvCxnSpPr>
          <p:nvPr/>
        </p:nvCxnSpPr>
        <p:spPr>
          <a:xfrm>
            <a:off x="4811495" y="1796343"/>
            <a:ext cx="0" cy="4581877"/>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05239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B978DA-81F9-7A0A-96BB-ADCC90959CC5}"/>
            </a:ext>
          </a:extLst>
        </p:cNvPr>
        <p:cNvGrpSpPr/>
        <p:nvPr/>
      </p:nvGrpSpPr>
      <p:grpSpPr>
        <a:xfrm>
          <a:off x="0" y="0"/>
          <a:ext cx="0" cy="0"/>
          <a:chOff x="0" y="0"/>
          <a:chExt cx="0" cy="0"/>
        </a:xfrm>
      </p:grpSpPr>
      <p:pic>
        <p:nvPicPr>
          <p:cNvPr id="8" name="Picture 7" descr="A plant growing in a pot&#10;&#10;AI-generated content may be incorrect.">
            <a:extLst>
              <a:ext uri="{FF2B5EF4-FFF2-40B4-BE49-F238E27FC236}">
                <a16:creationId xmlns:a16="http://schemas.microsoft.com/office/drawing/2014/main" id="{C91BB9A2-C61C-3012-03C3-EA8520468AB9}"/>
              </a:ext>
            </a:extLst>
          </p:cNvPr>
          <p:cNvPicPr>
            <a:picLocks noChangeAspect="1"/>
          </p:cNvPicPr>
          <p:nvPr/>
        </p:nvPicPr>
        <p:blipFill rotWithShape="1">
          <a:blip r:embed="rId2"/>
          <a:srcRect l="12521" t="42380" r="3938" b="-8270"/>
          <a:stretch/>
        </p:blipFill>
        <p:spPr>
          <a:xfrm>
            <a:off x="6001335" y="-17492"/>
            <a:ext cx="5501384" cy="6858000"/>
          </a:xfrm>
          <a:prstGeom prst="rect">
            <a:avLst/>
          </a:prstGeom>
        </p:spPr>
      </p:pic>
      <p:sp>
        <p:nvSpPr>
          <p:cNvPr id="11" name="Google Shape;133;p1">
            <a:extLst>
              <a:ext uri="{FF2B5EF4-FFF2-40B4-BE49-F238E27FC236}">
                <a16:creationId xmlns:a16="http://schemas.microsoft.com/office/drawing/2014/main" id="{B622C78B-832F-D804-6247-4332C7D24EA4}"/>
              </a:ext>
            </a:extLst>
          </p:cNvPr>
          <p:cNvSpPr/>
          <p:nvPr/>
        </p:nvSpPr>
        <p:spPr>
          <a:xfrm rot="10800000">
            <a:off x="23557" y="0"/>
            <a:ext cx="11479162"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6E0A7975-0731-A922-82AC-8ACC1C25529F}"/>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3">
            <a:extLst>
              <a:ext uri="{FF2B5EF4-FFF2-40B4-BE49-F238E27FC236}">
                <a16:creationId xmlns:a16="http://schemas.microsoft.com/office/drawing/2014/main" id="{CBAE0031-24C2-3837-A5D2-6723768E5A78}"/>
              </a:ext>
            </a:extLst>
          </p:cNvPr>
          <p:cNvSpPr txBox="1">
            <a:spLocks/>
          </p:cNvSpPr>
          <p:nvPr/>
        </p:nvSpPr>
        <p:spPr>
          <a:xfrm>
            <a:off x="689281" y="1465002"/>
            <a:ext cx="3029279"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Veliko semen je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mogoče</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kupiti</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v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trgovinah</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vendar</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je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pogosto</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težko</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ali</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nemogoče</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najti</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semena</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avtohtonih</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rastlin</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in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cvetlic</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iz</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tvojega</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okolja</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p>
        </p:txBody>
      </p:sp>
      <p:sp>
        <p:nvSpPr>
          <p:cNvPr id="6" name="Text Placeholder 3">
            <a:extLst>
              <a:ext uri="{FF2B5EF4-FFF2-40B4-BE49-F238E27FC236}">
                <a16:creationId xmlns:a16="http://schemas.microsoft.com/office/drawing/2014/main" id="{A69CC92C-1B5C-D81C-F5E0-F53375018390}"/>
              </a:ext>
            </a:extLst>
          </p:cNvPr>
          <p:cNvSpPr txBox="1">
            <a:spLocks/>
          </p:cNvSpPr>
          <p:nvPr/>
        </p:nvSpPr>
        <p:spPr>
          <a:xfrm>
            <a:off x="4384283" y="1465002"/>
            <a:ext cx="5841757" cy="5392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Zbiranje</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semen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iz</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avtohtonih</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rastlin</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je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čudovit</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način</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kako</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podpreti</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lokalne</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ekosisteme</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in se o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njih</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učiti</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Spreminjanje</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monokulture</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kot</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je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trata</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v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raznoliko</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cvetlično</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polje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lahko</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služi</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kot</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močan</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opomnik</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da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sprememba</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ni</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le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mogoča</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 je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lepa</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in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nalezljiva</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200"/>
              </a:lnSpc>
              <a:spcBef>
                <a:spcPts val="0"/>
              </a:spcBef>
              <a:buNone/>
            </a:pPr>
            <a:endPar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Ob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določenih</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jesenskih</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dneh</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ko je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veter</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pravi</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se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lahko</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zrak</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nad</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travnikom</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z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avtohtonimi</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rastlinami</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napolni</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z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lebdečimi</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semeni</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kot</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snežni</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metež</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Takrat</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je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občutek</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čaroben</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in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zrak</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se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napolni</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z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upanjem</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a:t>
            </a:r>
          </a:p>
        </p:txBody>
      </p:sp>
      <p:sp>
        <p:nvSpPr>
          <p:cNvPr id="2" name="Google Shape;145;p2">
            <a:extLst>
              <a:ext uri="{FF2B5EF4-FFF2-40B4-BE49-F238E27FC236}">
                <a16:creationId xmlns:a16="http://schemas.microsoft.com/office/drawing/2014/main" id="{C55AA5DF-D9FB-79B1-0308-EA1C38DEEDE7}"/>
              </a:ext>
            </a:extLst>
          </p:cNvPr>
          <p:cNvSpPr txBox="1">
            <a:spLocks/>
          </p:cNvSpPr>
          <p:nvPr/>
        </p:nvSpPr>
        <p:spPr>
          <a:xfrm>
            <a:off x="-15722" y="439713"/>
            <a:ext cx="8839682"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02. Collecting, planting and growing seeds</a:t>
            </a:r>
          </a:p>
        </p:txBody>
      </p:sp>
      <p:sp>
        <p:nvSpPr>
          <p:cNvPr id="7" name="Google Shape;145;p2">
            <a:extLst>
              <a:ext uri="{FF2B5EF4-FFF2-40B4-BE49-F238E27FC236}">
                <a16:creationId xmlns:a16="http://schemas.microsoft.com/office/drawing/2014/main" id="{FC4E6A55-E2D7-6FC6-7E75-DA1336C480C9}"/>
              </a:ext>
            </a:extLst>
          </p:cNvPr>
          <p:cNvSpPr txBox="1">
            <a:spLocks/>
          </p:cNvSpPr>
          <p:nvPr/>
        </p:nvSpPr>
        <p:spPr>
          <a:xfrm>
            <a:off x="136678" y="448579"/>
            <a:ext cx="8839682"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a:solidFill>
                  <a:srgbClr val="5398A2"/>
                </a:solidFill>
              </a:rPr>
              <a:t>Zbiranje, sajenje in gojenje semen</a:t>
            </a:r>
            <a:endParaRPr lang="en-US" sz="3500" dirty="0">
              <a:solidFill>
                <a:srgbClr val="5398A2"/>
              </a:solidFill>
            </a:endParaRPr>
          </a:p>
        </p:txBody>
      </p:sp>
    </p:spTree>
    <p:extLst>
      <p:ext uri="{BB962C8B-B14F-4D97-AF65-F5344CB8AC3E}">
        <p14:creationId xmlns:p14="http://schemas.microsoft.com/office/powerpoint/2010/main" val="30907074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B7A680-7270-6732-0C13-BC3024129D6A}"/>
            </a:ext>
          </a:extLst>
        </p:cNvPr>
        <p:cNvGrpSpPr/>
        <p:nvPr/>
      </p:nvGrpSpPr>
      <p:grpSpPr>
        <a:xfrm>
          <a:off x="0" y="0"/>
          <a:ext cx="0" cy="0"/>
          <a:chOff x="0" y="0"/>
          <a:chExt cx="0" cy="0"/>
        </a:xfrm>
      </p:grpSpPr>
      <p:pic>
        <p:nvPicPr>
          <p:cNvPr id="3" name="Picture 2" descr="A plant growing in a pot&#10;&#10;AI-generated content may be incorrect.">
            <a:extLst>
              <a:ext uri="{FF2B5EF4-FFF2-40B4-BE49-F238E27FC236}">
                <a16:creationId xmlns:a16="http://schemas.microsoft.com/office/drawing/2014/main" id="{ABB09356-8134-46CF-8E52-BC4A14C3C0C3}"/>
              </a:ext>
            </a:extLst>
          </p:cNvPr>
          <p:cNvPicPr>
            <a:picLocks noChangeAspect="1"/>
          </p:cNvPicPr>
          <p:nvPr/>
        </p:nvPicPr>
        <p:blipFill rotWithShape="1">
          <a:blip r:embed="rId2"/>
          <a:srcRect l="12521" t="42380" r="3938" b="-8270"/>
          <a:stretch/>
        </p:blipFill>
        <p:spPr>
          <a:xfrm>
            <a:off x="6001335" y="-17492"/>
            <a:ext cx="5501384" cy="6858000"/>
          </a:xfrm>
          <a:prstGeom prst="rect">
            <a:avLst/>
          </a:prstGeom>
        </p:spPr>
      </p:pic>
      <p:sp>
        <p:nvSpPr>
          <p:cNvPr id="11" name="Google Shape;133;p1">
            <a:extLst>
              <a:ext uri="{FF2B5EF4-FFF2-40B4-BE49-F238E27FC236}">
                <a16:creationId xmlns:a16="http://schemas.microsoft.com/office/drawing/2014/main" id="{0FBAECCA-748B-591D-9231-8C3594EB527F}"/>
              </a:ext>
            </a:extLst>
          </p:cNvPr>
          <p:cNvSpPr/>
          <p:nvPr/>
        </p:nvSpPr>
        <p:spPr>
          <a:xfrm rot="10800000">
            <a:off x="23557" y="0"/>
            <a:ext cx="11479162"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A992354F-C026-0D3E-A5FD-162754502F40}"/>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80D2ACB1-718A-E2A6-1314-3749081ABE1B}"/>
              </a:ext>
            </a:extLst>
          </p:cNvPr>
          <p:cNvSpPr/>
          <p:nvPr/>
        </p:nvSpPr>
        <p:spPr>
          <a:xfrm>
            <a:off x="498765" y="1452265"/>
            <a:ext cx="10509894"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A49CC94B-717F-5FDF-A5AB-308CCC8E4704}"/>
              </a:ext>
            </a:extLst>
          </p:cNvPr>
          <p:cNvSpPr txBox="1">
            <a:spLocks/>
          </p:cNvSpPr>
          <p:nvPr/>
        </p:nvSpPr>
        <p:spPr>
          <a:xfrm>
            <a:off x="2" y="568191"/>
            <a:ext cx="7356945"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err="1">
                <a:solidFill>
                  <a:srgbClr val="5398A2"/>
                </a:solidFill>
              </a:rPr>
              <a:t>Nasveti</a:t>
            </a:r>
            <a:r>
              <a:rPr lang="en-US" sz="3500" dirty="0">
                <a:solidFill>
                  <a:srgbClr val="5398A2"/>
                </a:solidFill>
              </a:rPr>
              <a:t> za </a:t>
            </a:r>
            <a:r>
              <a:rPr lang="en-US" sz="3500" dirty="0" err="1">
                <a:solidFill>
                  <a:srgbClr val="5398A2"/>
                </a:solidFill>
              </a:rPr>
              <a:t>zbiranje</a:t>
            </a:r>
            <a:r>
              <a:rPr lang="en-US" sz="3500" dirty="0">
                <a:solidFill>
                  <a:srgbClr val="5398A2"/>
                </a:solidFill>
              </a:rPr>
              <a:t> semen</a:t>
            </a:r>
          </a:p>
        </p:txBody>
      </p:sp>
      <p:sp>
        <p:nvSpPr>
          <p:cNvPr id="27" name="Text Placeholder 3">
            <a:extLst>
              <a:ext uri="{FF2B5EF4-FFF2-40B4-BE49-F238E27FC236}">
                <a16:creationId xmlns:a16="http://schemas.microsoft.com/office/drawing/2014/main" id="{3F974401-8F81-A2C9-7E86-B95FF57AF677}"/>
              </a:ext>
            </a:extLst>
          </p:cNvPr>
          <p:cNvSpPr txBox="1">
            <a:spLocks/>
          </p:cNvSpPr>
          <p:nvPr/>
        </p:nvSpPr>
        <p:spPr>
          <a:xfrm>
            <a:off x="773831" y="1808167"/>
            <a:ext cx="9946993"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01638"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Ne </a:t>
            </a:r>
            <a:r>
              <a:rPr lang="en-IE" sz="2300" b="1" dirty="0" err="1">
                <a:solidFill>
                  <a:srgbClr val="5398A2"/>
                </a:solidFill>
                <a:latin typeface="Calibri" panose="020F0502020204030204" pitchFamily="34" charset="0"/>
                <a:ea typeface="Calibri" panose="020F0502020204030204" pitchFamily="34" charset="0"/>
                <a:cs typeface="Calibri" panose="020F0502020204030204" pitchFamily="34" charset="0"/>
              </a:rPr>
              <a:t>škoduj</a:t>
            </a: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Bodi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previd</a:t>
            </a:r>
            <a:r>
              <a:rPr lang="sl-SI" sz="2300" dirty="0">
                <a:solidFill>
                  <a:srgbClr val="404040"/>
                </a:solidFill>
                <a:latin typeface="Calibri" panose="020F0502020204030204" pitchFamily="34" charset="0"/>
                <a:ea typeface="Calibri" panose="020F0502020204030204" pitchFamily="34" charset="0"/>
                <a:cs typeface="Calibri" panose="020F0502020204030204" pitchFamily="34" charset="0"/>
              </a:rPr>
              <a:t>en</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zbiranju</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semen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iz</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živil</a:t>
            </a:r>
            <a:r>
              <a:rPr lang="sl-SI" sz="2300" dirty="0">
                <a:solidFill>
                  <a:srgbClr val="404040"/>
                </a:solidFill>
                <a:latin typeface="Calibri" panose="020F0502020204030204" pitchFamily="34" charset="0"/>
                <a:ea typeface="Calibri" panose="020F0502020204030204" pitchFamily="34" charset="0"/>
                <a:cs typeface="Calibri" panose="020F0502020204030204" pitchFamily="34" charset="0"/>
              </a:rPr>
              <a:t>,</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kupljenih</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v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supermarketih</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saj</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lahko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prinesejo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s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seboj</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škodljive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snovi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ali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bolezni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a:t>
            </a:r>
          </a:p>
          <a:p>
            <a:pPr marL="0" indent="0">
              <a:lnSpc>
                <a:spcPts val="2200"/>
              </a:lnSpc>
              <a:spcBef>
                <a:spcPts val="1200"/>
              </a:spcBef>
              <a:buClr>
                <a:srgbClr val="5398A2"/>
              </a:buClr>
              <a:buNone/>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401638" indent="-401638">
              <a:lnSpc>
                <a:spcPts val="2200"/>
              </a:lnSpc>
              <a:spcBef>
                <a:spcPts val="1200"/>
              </a:spcBef>
              <a:buClr>
                <a:srgbClr val="5398A2"/>
              </a:buClr>
            </a:pPr>
            <a:r>
              <a:rPr lang="en-IE" sz="2300" b="1" dirty="0" err="1">
                <a:solidFill>
                  <a:srgbClr val="5398A2"/>
                </a:solidFill>
                <a:latin typeface="Calibri" panose="020F0502020204030204" pitchFamily="34" charset="0"/>
                <a:ea typeface="Calibri" panose="020F0502020204030204" pitchFamily="34" charset="0"/>
                <a:cs typeface="Calibri" panose="020F0502020204030204" pitchFamily="34" charset="0"/>
              </a:rPr>
              <a:t>Opazuj</a:t>
            </a: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Lokalne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rastline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spoznaj</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tako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da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opazuješ</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kaj</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raste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v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tvoji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okolici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kdaj</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cveti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kdaj</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tvori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semena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a:t>
            </a:r>
          </a:p>
          <a:p>
            <a:pPr marL="0" indent="0">
              <a:lnSpc>
                <a:spcPts val="2200"/>
              </a:lnSpc>
              <a:spcBef>
                <a:spcPts val="1200"/>
              </a:spcBef>
              <a:buClr>
                <a:srgbClr val="5398A2"/>
              </a:buClr>
              <a:buNone/>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401638" indent="-401638">
              <a:lnSpc>
                <a:spcPts val="2200"/>
              </a:lnSpc>
              <a:spcBef>
                <a:spcPts val="1200"/>
              </a:spcBef>
              <a:buClr>
                <a:srgbClr val="5398A2"/>
              </a:buClr>
            </a:pPr>
            <a:r>
              <a:rPr lang="en-IE" sz="2300" b="1" dirty="0" err="1">
                <a:solidFill>
                  <a:srgbClr val="5398A2"/>
                </a:solidFill>
                <a:latin typeface="Calibri" panose="020F0502020204030204" pitchFamily="34" charset="0"/>
                <a:ea typeface="Calibri" panose="020F0502020204030204" pitchFamily="34" charset="0"/>
                <a:cs typeface="Calibri" panose="020F0502020204030204" pitchFamily="34" charset="0"/>
              </a:rPr>
              <a:t>Razišči</a:t>
            </a: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Ko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najdeš</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zanimivo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rastlino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preveri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njen</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izvor</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v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knjigah</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aplikacijah</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ali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spletu</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da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ugotoviš</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ali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gre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za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avtohtono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ali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invazivno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vrsto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a:t>
            </a:r>
          </a:p>
          <a:p>
            <a:pPr marL="0" indent="0">
              <a:lnSpc>
                <a:spcPts val="2200"/>
              </a:lnSpc>
              <a:spcBef>
                <a:spcPts val="1200"/>
              </a:spcBef>
              <a:buClr>
                <a:srgbClr val="5398A2"/>
              </a:buClr>
              <a:buNone/>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401638" indent="-401638">
              <a:lnSpc>
                <a:spcPts val="2200"/>
              </a:lnSpc>
              <a:spcBef>
                <a:spcPts val="1200"/>
              </a:spcBef>
              <a:buClr>
                <a:srgbClr val="5398A2"/>
              </a:buClr>
            </a:pPr>
            <a:r>
              <a:rPr lang="en-IE" sz="2300" b="1" dirty="0" err="1">
                <a:solidFill>
                  <a:srgbClr val="5398A2"/>
                </a:solidFill>
                <a:latin typeface="Calibri" panose="020F0502020204030204" pitchFamily="34" charset="0"/>
                <a:ea typeface="Calibri" panose="020F0502020204030204" pitchFamily="34" charset="0"/>
                <a:cs typeface="Calibri" panose="020F0502020204030204" pitchFamily="34" charset="0"/>
              </a:rPr>
              <a:t>Prosi</a:t>
            </a: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 za </a:t>
            </a:r>
            <a:r>
              <a:rPr lang="en-IE" sz="2300" b="1" dirty="0" err="1">
                <a:solidFill>
                  <a:srgbClr val="5398A2"/>
                </a:solidFill>
                <a:latin typeface="Calibri" panose="020F0502020204030204" pitchFamily="34" charset="0"/>
                <a:ea typeface="Calibri" panose="020F0502020204030204" pitchFamily="34" charset="0"/>
                <a:cs typeface="Calibri" panose="020F0502020204030204" pitchFamily="34" charset="0"/>
              </a:rPr>
              <a:t>pomoč</a:t>
            </a: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Če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ima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kdo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v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tvoji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družini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ali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skupnosti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znanje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o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lokalnih</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rastlinah</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jih</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povprašaj</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za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nasvet</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pomoč</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a:t>
            </a:r>
          </a:p>
          <a:p>
            <a:pPr marL="401638" indent="-401638">
              <a:lnSpc>
                <a:spcPts val="2200"/>
              </a:lnSpc>
              <a:spcBef>
                <a:spcPts val="1200"/>
              </a:spcBef>
              <a:buClr>
                <a:srgbClr val="5398A2"/>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401638" lvl="0" indent="-401638">
              <a:lnSpc>
                <a:spcPts val="2200"/>
              </a:lnSpc>
              <a:spcBef>
                <a:spcPts val="1200"/>
              </a:spcBef>
              <a:buClr>
                <a:srgbClr val="5398A2"/>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401638" indent="-401638">
              <a:lnSpc>
                <a:spcPts val="2200"/>
              </a:lnSpc>
              <a:spcBef>
                <a:spcPts val="1200"/>
              </a:spcBef>
              <a:buClr>
                <a:srgbClr val="5398A2"/>
              </a:buClr>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851578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D23A74-2046-CB1E-C966-8BD6A2D2515B}"/>
            </a:ext>
          </a:extLst>
        </p:cNvPr>
        <p:cNvGrpSpPr/>
        <p:nvPr/>
      </p:nvGrpSpPr>
      <p:grpSpPr>
        <a:xfrm>
          <a:off x="0" y="0"/>
          <a:ext cx="0" cy="0"/>
          <a:chOff x="0" y="0"/>
          <a:chExt cx="0" cy="0"/>
        </a:xfrm>
      </p:grpSpPr>
      <p:pic>
        <p:nvPicPr>
          <p:cNvPr id="3" name="Picture 2" descr="A plant growing in a pot&#10;&#10;AI-generated content may be incorrect.">
            <a:extLst>
              <a:ext uri="{FF2B5EF4-FFF2-40B4-BE49-F238E27FC236}">
                <a16:creationId xmlns:a16="http://schemas.microsoft.com/office/drawing/2014/main" id="{6F90378B-2EFE-4043-CBD6-681D60DFBA93}"/>
              </a:ext>
            </a:extLst>
          </p:cNvPr>
          <p:cNvPicPr>
            <a:picLocks noChangeAspect="1"/>
          </p:cNvPicPr>
          <p:nvPr/>
        </p:nvPicPr>
        <p:blipFill rotWithShape="1">
          <a:blip r:embed="rId2"/>
          <a:srcRect l="12521" t="42380" r="3938" b="-8270"/>
          <a:stretch/>
        </p:blipFill>
        <p:spPr>
          <a:xfrm>
            <a:off x="6001335" y="-17492"/>
            <a:ext cx="5501384" cy="6858000"/>
          </a:xfrm>
          <a:prstGeom prst="rect">
            <a:avLst/>
          </a:prstGeom>
        </p:spPr>
      </p:pic>
      <p:sp>
        <p:nvSpPr>
          <p:cNvPr id="11" name="Google Shape;133;p1">
            <a:extLst>
              <a:ext uri="{FF2B5EF4-FFF2-40B4-BE49-F238E27FC236}">
                <a16:creationId xmlns:a16="http://schemas.microsoft.com/office/drawing/2014/main" id="{45F5313D-8461-E8E3-2D29-DE6154BB2339}"/>
              </a:ext>
            </a:extLst>
          </p:cNvPr>
          <p:cNvSpPr/>
          <p:nvPr/>
        </p:nvSpPr>
        <p:spPr>
          <a:xfrm rot="10800000">
            <a:off x="23556" y="0"/>
            <a:ext cx="11479162"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91E40E6C-656E-BEA7-8113-365A65189112}"/>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36389A5B-C126-3D8B-3E6C-6EFCE06AEC4D}"/>
              </a:ext>
            </a:extLst>
          </p:cNvPr>
          <p:cNvSpPr/>
          <p:nvPr/>
        </p:nvSpPr>
        <p:spPr>
          <a:xfrm>
            <a:off x="498765" y="1452265"/>
            <a:ext cx="10509894"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52402F5D-61EF-FA0F-FCE0-8756D648EC2B}"/>
              </a:ext>
            </a:extLst>
          </p:cNvPr>
          <p:cNvSpPr txBox="1">
            <a:spLocks/>
          </p:cNvSpPr>
          <p:nvPr/>
        </p:nvSpPr>
        <p:spPr>
          <a:xfrm>
            <a:off x="2" y="568191"/>
            <a:ext cx="7356945"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sl-SI" sz="3500" dirty="0">
                <a:solidFill>
                  <a:srgbClr val="5398A2"/>
                </a:solidFill>
              </a:rPr>
              <a:t>Nasveti za zbiranje semen</a:t>
            </a:r>
            <a:endParaRPr lang="en-US" sz="3500" dirty="0">
              <a:solidFill>
                <a:srgbClr val="5398A2"/>
              </a:solidFill>
            </a:endParaRPr>
          </a:p>
        </p:txBody>
      </p:sp>
      <p:sp>
        <p:nvSpPr>
          <p:cNvPr id="27" name="Text Placeholder 3">
            <a:extLst>
              <a:ext uri="{FF2B5EF4-FFF2-40B4-BE49-F238E27FC236}">
                <a16:creationId xmlns:a16="http://schemas.microsoft.com/office/drawing/2014/main" id="{60946E47-7CBE-894B-FDA0-1CC34243F5DE}"/>
              </a:ext>
            </a:extLst>
          </p:cNvPr>
          <p:cNvSpPr txBox="1">
            <a:spLocks/>
          </p:cNvSpPr>
          <p:nvPr/>
        </p:nvSpPr>
        <p:spPr>
          <a:xfrm>
            <a:off x="773831" y="1808167"/>
            <a:ext cx="9946993"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algn="just">
              <a:lnSpc>
                <a:spcPct val="115000"/>
              </a:lnSpc>
              <a:buNone/>
            </a:pPr>
            <a:r>
              <a:rPr lang="en-US" sz="2400" b="1" dirty="0" err="1">
                <a:effectLst/>
                <a:latin typeface="+mj-lt"/>
                <a:ea typeface="Times New Roman" panose="02020603050405020304" pitchFamily="18" charset="0"/>
              </a:rPr>
              <a:t>Če</a:t>
            </a:r>
            <a:r>
              <a:rPr lang="en-US" sz="2400" b="1" dirty="0">
                <a:effectLst/>
                <a:latin typeface="+mj-lt"/>
                <a:ea typeface="Times New Roman" panose="02020603050405020304" pitchFamily="18" charset="0"/>
              </a:rPr>
              <a:t> </a:t>
            </a:r>
            <a:r>
              <a:rPr lang="en-US" sz="2400" b="1" dirty="0" err="1">
                <a:effectLst/>
                <a:latin typeface="+mj-lt"/>
                <a:ea typeface="Times New Roman" panose="02020603050405020304" pitchFamily="18" charset="0"/>
              </a:rPr>
              <a:t>kupuješ</a:t>
            </a:r>
            <a:r>
              <a:rPr lang="en-US" sz="2400" b="1" dirty="0">
                <a:effectLst/>
                <a:latin typeface="+mj-lt"/>
                <a:ea typeface="Times New Roman" panose="02020603050405020304" pitchFamily="18" charset="0"/>
              </a:rPr>
              <a:t> </a:t>
            </a:r>
            <a:r>
              <a:rPr lang="en-US" sz="2400" b="1" dirty="0" err="1">
                <a:effectLst/>
                <a:latin typeface="+mj-lt"/>
                <a:ea typeface="Times New Roman" panose="02020603050405020304" pitchFamily="18" charset="0"/>
              </a:rPr>
              <a:t>semena</a:t>
            </a:r>
            <a:r>
              <a:rPr lang="en-US" sz="2400" dirty="0">
                <a:effectLst/>
                <a:latin typeface="+mj-lt"/>
                <a:ea typeface="Times New Roman" panose="02020603050405020304" pitchFamily="18" charset="0"/>
              </a:rPr>
              <a:t>: </a:t>
            </a:r>
            <a:r>
              <a:rPr lang="sl-SI" sz="2400" dirty="0">
                <a:effectLst/>
                <a:latin typeface="+mj-lt"/>
                <a:ea typeface="Times New Roman" panose="02020603050405020304" pitchFamily="18" charset="0"/>
              </a:rPr>
              <a:t>p</a:t>
            </a:r>
            <a:r>
              <a:rPr lang="en-US" sz="2400" dirty="0" err="1">
                <a:effectLst/>
                <a:latin typeface="+mj-lt"/>
                <a:ea typeface="Times New Roman" panose="02020603050405020304" pitchFamily="18" charset="0"/>
              </a:rPr>
              <a:t>oišči</a:t>
            </a:r>
            <a:r>
              <a:rPr lang="en-US" sz="2400" dirty="0">
                <a:effectLst/>
                <a:latin typeface="+mj-lt"/>
                <a:ea typeface="Times New Roman" panose="02020603050405020304" pitchFamily="18" charset="0"/>
              </a:rPr>
              <a:t> </a:t>
            </a:r>
            <a:r>
              <a:rPr lang="en-US" sz="2400" dirty="0" err="1">
                <a:effectLst/>
                <a:latin typeface="+mj-lt"/>
                <a:ea typeface="Times New Roman" panose="02020603050405020304" pitchFamily="18" charset="0"/>
              </a:rPr>
              <a:t>majhna</a:t>
            </a:r>
            <a:r>
              <a:rPr lang="en-US" sz="2400" dirty="0">
                <a:effectLst/>
                <a:latin typeface="+mj-lt"/>
                <a:ea typeface="Times New Roman" panose="02020603050405020304" pitchFamily="18" charset="0"/>
              </a:rPr>
              <a:t>, </a:t>
            </a:r>
            <a:r>
              <a:rPr lang="en-US" sz="2400" dirty="0" err="1">
                <a:effectLst/>
                <a:latin typeface="+mj-lt"/>
                <a:ea typeface="Times New Roman" panose="02020603050405020304" pitchFamily="18" charset="0"/>
              </a:rPr>
              <a:t>lokaln</a:t>
            </a:r>
            <a:r>
              <a:rPr lang="sl-SI" sz="2400" dirty="0">
                <a:effectLst/>
                <a:latin typeface="+mj-lt"/>
                <a:ea typeface="Times New Roman" panose="02020603050405020304" pitchFamily="18" charset="0"/>
              </a:rPr>
              <a:t>e pridelovalce ali</a:t>
            </a:r>
            <a:r>
              <a:rPr lang="en-US" sz="2400" dirty="0">
                <a:effectLst/>
                <a:latin typeface="+mj-lt"/>
                <a:ea typeface="Times New Roman" panose="02020603050405020304" pitchFamily="18" charset="0"/>
              </a:rPr>
              <a:t> </a:t>
            </a:r>
            <a:r>
              <a:rPr lang="en-US" sz="2400" dirty="0" err="1">
                <a:effectLst/>
                <a:latin typeface="+mj-lt"/>
                <a:ea typeface="Times New Roman" panose="02020603050405020304" pitchFamily="18" charset="0"/>
              </a:rPr>
              <a:t>podjetja</a:t>
            </a:r>
            <a:r>
              <a:rPr lang="en-US" sz="2400" dirty="0">
                <a:effectLst/>
                <a:latin typeface="+mj-lt"/>
                <a:ea typeface="Times New Roman" panose="02020603050405020304" pitchFamily="18" charset="0"/>
              </a:rPr>
              <a:t>, ki ne </a:t>
            </a:r>
            <a:r>
              <a:rPr lang="en-US" sz="2400" dirty="0" err="1">
                <a:effectLst/>
                <a:latin typeface="+mj-lt"/>
                <a:ea typeface="Times New Roman" panose="02020603050405020304" pitchFamily="18" charset="0"/>
              </a:rPr>
              <a:t>obdelujejo</a:t>
            </a:r>
            <a:r>
              <a:rPr lang="en-US" sz="2400" dirty="0">
                <a:effectLst/>
                <a:latin typeface="+mj-lt"/>
                <a:ea typeface="Times New Roman" panose="02020603050405020304" pitchFamily="18" charset="0"/>
              </a:rPr>
              <a:t> semen s </a:t>
            </a:r>
            <a:r>
              <a:rPr lang="en-US" sz="2400" dirty="0" err="1">
                <a:effectLst/>
                <a:latin typeface="+mj-lt"/>
                <a:ea typeface="Times New Roman" panose="02020603050405020304" pitchFamily="18" charset="0"/>
              </a:rPr>
              <a:t>fungicidi</a:t>
            </a:r>
            <a:r>
              <a:rPr lang="en-US" sz="2400" dirty="0">
                <a:effectLst/>
                <a:latin typeface="+mj-lt"/>
                <a:ea typeface="Times New Roman" panose="02020603050405020304" pitchFamily="18" charset="0"/>
              </a:rPr>
              <a:t> </a:t>
            </a:r>
            <a:r>
              <a:rPr lang="en-US" sz="2400" dirty="0" err="1">
                <a:effectLst/>
                <a:latin typeface="+mj-lt"/>
                <a:ea typeface="Times New Roman" panose="02020603050405020304" pitchFamily="18" charset="0"/>
              </a:rPr>
              <a:t>ali</a:t>
            </a:r>
            <a:r>
              <a:rPr lang="en-US" sz="2400" dirty="0">
                <a:effectLst/>
                <a:latin typeface="+mj-lt"/>
                <a:ea typeface="Times New Roman" panose="02020603050405020304" pitchFamily="18" charset="0"/>
              </a:rPr>
              <a:t> </a:t>
            </a:r>
            <a:r>
              <a:rPr lang="en-US" sz="2400" dirty="0" err="1">
                <a:effectLst/>
                <a:latin typeface="+mj-lt"/>
                <a:ea typeface="Times New Roman" panose="02020603050405020304" pitchFamily="18" charset="0"/>
              </a:rPr>
              <a:t>herbicidi</a:t>
            </a:r>
            <a:r>
              <a:rPr lang="en-US" sz="2400" dirty="0">
                <a:effectLst/>
                <a:latin typeface="+mj-lt"/>
                <a:ea typeface="Times New Roman" panose="02020603050405020304" pitchFamily="18" charset="0"/>
              </a:rPr>
              <a:t>. </a:t>
            </a:r>
            <a:r>
              <a:rPr lang="en-US" sz="2400" dirty="0" err="1">
                <a:effectLst/>
                <a:latin typeface="+mj-lt"/>
                <a:ea typeface="Times New Roman" panose="02020603050405020304" pitchFamily="18" charset="0"/>
              </a:rPr>
              <a:t>Iskanje</a:t>
            </a:r>
            <a:r>
              <a:rPr lang="en-US" sz="2400" dirty="0">
                <a:effectLst/>
                <a:latin typeface="+mj-lt"/>
                <a:ea typeface="Times New Roman" panose="02020603050405020304" pitchFamily="18" charset="0"/>
              </a:rPr>
              <a:t> </a:t>
            </a:r>
            <a:r>
              <a:rPr lang="en-US" sz="2400" dirty="0" err="1">
                <a:effectLst/>
                <a:latin typeface="+mj-lt"/>
                <a:ea typeface="Times New Roman" panose="02020603050405020304" pitchFamily="18" charset="0"/>
              </a:rPr>
              <a:t>izrazov</a:t>
            </a:r>
            <a:r>
              <a:rPr lang="en-US" sz="2400" dirty="0">
                <a:effectLst/>
                <a:latin typeface="+mj-lt"/>
                <a:ea typeface="Times New Roman" panose="02020603050405020304" pitchFamily="18" charset="0"/>
              </a:rPr>
              <a:t>, </a:t>
            </a:r>
            <a:r>
              <a:rPr lang="en-US" sz="2400" dirty="0" err="1">
                <a:effectLst/>
                <a:latin typeface="+mj-lt"/>
                <a:ea typeface="Times New Roman" panose="02020603050405020304" pitchFamily="18" charset="0"/>
              </a:rPr>
              <a:t>kot</a:t>
            </a:r>
            <a:r>
              <a:rPr lang="en-US" sz="2400" dirty="0">
                <a:effectLst/>
                <a:latin typeface="+mj-lt"/>
                <a:ea typeface="Times New Roman" panose="02020603050405020304" pitchFamily="18" charset="0"/>
              </a:rPr>
              <a:t> so </a:t>
            </a:r>
            <a:r>
              <a:rPr lang="en-US" sz="2400" i="1" dirty="0" err="1">
                <a:effectLst/>
                <a:latin typeface="+mj-lt"/>
                <a:ea typeface="Times New Roman" panose="02020603050405020304" pitchFamily="18" charset="0"/>
              </a:rPr>
              <a:t>dedne</a:t>
            </a:r>
            <a:r>
              <a:rPr lang="en-US" sz="2400" i="1" dirty="0">
                <a:effectLst/>
                <a:latin typeface="+mj-lt"/>
                <a:ea typeface="Times New Roman" panose="02020603050405020304" pitchFamily="18" charset="0"/>
              </a:rPr>
              <a:t> </a:t>
            </a:r>
            <a:r>
              <a:rPr lang="en-US" sz="2400" i="1" dirty="0" err="1">
                <a:effectLst/>
                <a:latin typeface="+mj-lt"/>
                <a:ea typeface="Times New Roman" panose="02020603050405020304" pitchFamily="18" charset="0"/>
              </a:rPr>
              <a:t>sorte</a:t>
            </a:r>
            <a:r>
              <a:rPr lang="en-US" sz="2400" dirty="0">
                <a:effectLst/>
                <a:latin typeface="+mj-lt"/>
                <a:ea typeface="Times New Roman" panose="02020603050405020304" pitchFamily="18" charset="0"/>
              </a:rPr>
              <a:t> (heirloom) in </a:t>
            </a:r>
            <a:r>
              <a:rPr lang="en-US" sz="2400" i="1" dirty="0" err="1">
                <a:effectLst/>
                <a:latin typeface="+mj-lt"/>
                <a:ea typeface="Times New Roman" panose="02020603050405020304" pitchFamily="18" charset="0"/>
              </a:rPr>
              <a:t>odprtoprašne</a:t>
            </a:r>
            <a:r>
              <a:rPr lang="en-US" sz="2400" i="1" dirty="0">
                <a:effectLst/>
                <a:latin typeface="+mj-lt"/>
                <a:ea typeface="Times New Roman" panose="02020603050405020304" pitchFamily="18" charset="0"/>
              </a:rPr>
              <a:t> </a:t>
            </a:r>
            <a:r>
              <a:rPr lang="en-US" sz="2400" i="1" dirty="0" err="1">
                <a:effectLst/>
                <a:latin typeface="+mj-lt"/>
                <a:ea typeface="Times New Roman" panose="02020603050405020304" pitchFamily="18" charset="0"/>
              </a:rPr>
              <a:t>rastline</a:t>
            </a:r>
            <a:r>
              <a:rPr lang="en-US" sz="2400" dirty="0">
                <a:effectLst/>
                <a:latin typeface="+mj-lt"/>
                <a:ea typeface="Times New Roman" panose="02020603050405020304" pitchFamily="18" charset="0"/>
              </a:rPr>
              <a:t> (open-source pollinated) </a:t>
            </a:r>
            <a:r>
              <a:rPr lang="en-US" sz="2400" dirty="0" err="1">
                <a:effectLst/>
                <a:latin typeface="+mj-lt"/>
                <a:ea typeface="Times New Roman" panose="02020603050405020304" pitchFamily="18" charset="0"/>
              </a:rPr>
              <a:t>skupaj</a:t>
            </a:r>
            <a:r>
              <a:rPr lang="en-US" sz="2400" dirty="0">
                <a:effectLst/>
                <a:latin typeface="+mj-lt"/>
                <a:ea typeface="Times New Roman" panose="02020603050405020304" pitchFamily="18" charset="0"/>
              </a:rPr>
              <a:t> z </a:t>
            </a:r>
            <a:r>
              <a:rPr lang="en-US" sz="2400" dirty="0" err="1">
                <a:effectLst/>
                <a:latin typeface="+mj-lt"/>
                <a:ea typeface="Times New Roman" panose="02020603050405020304" pitchFamily="18" charset="0"/>
              </a:rPr>
              <a:t>imenom</a:t>
            </a:r>
            <a:r>
              <a:rPr lang="en-US" sz="2400" dirty="0">
                <a:effectLst/>
                <a:latin typeface="+mj-lt"/>
                <a:ea typeface="Times New Roman" panose="02020603050405020304" pitchFamily="18" charset="0"/>
              </a:rPr>
              <a:t> </a:t>
            </a:r>
            <a:r>
              <a:rPr lang="en-US" sz="2400" dirty="0" err="1">
                <a:effectLst/>
                <a:latin typeface="+mj-lt"/>
                <a:ea typeface="Times New Roman" panose="02020603050405020304" pitchFamily="18" charset="0"/>
              </a:rPr>
              <a:t>tvoje</a:t>
            </a:r>
            <a:r>
              <a:rPr lang="en-US" sz="2400" dirty="0">
                <a:effectLst/>
                <a:latin typeface="+mj-lt"/>
                <a:ea typeface="Times New Roman" panose="02020603050405020304" pitchFamily="18" charset="0"/>
              </a:rPr>
              <a:t> </a:t>
            </a:r>
            <a:r>
              <a:rPr lang="en-US" sz="2400" dirty="0" err="1">
                <a:effectLst/>
                <a:latin typeface="+mj-lt"/>
                <a:ea typeface="Times New Roman" panose="02020603050405020304" pitchFamily="18" charset="0"/>
              </a:rPr>
              <a:t>regije</a:t>
            </a:r>
            <a:r>
              <a:rPr lang="en-US" sz="2400" dirty="0">
                <a:effectLst/>
                <a:latin typeface="+mj-lt"/>
                <a:ea typeface="Times New Roman" panose="02020603050405020304" pitchFamily="18" charset="0"/>
              </a:rPr>
              <a:t>, </a:t>
            </a:r>
            <a:r>
              <a:rPr lang="en-US" sz="2400" dirty="0" err="1">
                <a:effectLst/>
                <a:latin typeface="+mj-lt"/>
                <a:ea typeface="Times New Roman" panose="02020603050405020304" pitchFamily="18" charset="0"/>
              </a:rPr>
              <a:t>lahko</a:t>
            </a:r>
            <a:r>
              <a:rPr lang="en-US" sz="2400" dirty="0">
                <a:effectLst/>
                <a:latin typeface="+mj-lt"/>
                <a:ea typeface="Times New Roman" panose="02020603050405020304" pitchFamily="18" charset="0"/>
              </a:rPr>
              <a:t> </a:t>
            </a:r>
            <a:r>
              <a:rPr lang="en-US" sz="2400" dirty="0" err="1">
                <a:effectLst/>
                <a:latin typeface="+mj-lt"/>
                <a:ea typeface="Times New Roman" panose="02020603050405020304" pitchFamily="18" charset="0"/>
              </a:rPr>
              <a:t>pomaga</a:t>
            </a:r>
            <a:r>
              <a:rPr lang="en-US" sz="2400" dirty="0">
                <a:effectLst/>
                <a:latin typeface="+mj-lt"/>
                <a:ea typeface="Times New Roman" panose="02020603050405020304" pitchFamily="18" charset="0"/>
              </a:rPr>
              <a:t> </a:t>
            </a:r>
            <a:r>
              <a:rPr lang="en-US" sz="2400" dirty="0" err="1">
                <a:effectLst/>
                <a:latin typeface="+mj-lt"/>
                <a:ea typeface="Times New Roman" panose="02020603050405020304" pitchFamily="18" charset="0"/>
              </a:rPr>
              <a:t>pri</a:t>
            </a:r>
            <a:r>
              <a:rPr lang="en-US" sz="2400" dirty="0">
                <a:effectLst/>
                <a:latin typeface="+mj-lt"/>
                <a:ea typeface="Times New Roman" panose="02020603050405020304" pitchFamily="18" charset="0"/>
              </a:rPr>
              <a:t> </a:t>
            </a:r>
            <a:r>
              <a:rPr lang="en-US" sz="2400" dirty="0" err="1">
                <a:effectLst/>
                <a:latin typeface="+mj-lt"/>
                <a:ea typeface="Times New Roman" panose="02020603050405020304" pitchFamily="18" charset="0"/>
              </a:rPr>
              <a:t>iskanju</a:t>
            </a:r>
            <a:r>
              <a:rPr lang="en-US" sz="2400" dirty="0">
                <a:effectLst/>
                <a:latin typeface="+mj-lt"/>
                <a:ea typeface="Times New Roman" panose="02020603050405020304" pitchFamily="18" charset="0"/>
              </a:rPr>
              <a:t> </a:t>
            </a:r>
            <a:r>
              <a:rPr lang="en-US" sz="2400" dirty="0" err="1">
                <a:effectLst/>
                <a:latin typeface="+mj-lt"/>
                <a:ea typeface="Times New Roman" panose="02020603050405020304" pitchFamily="18" charset="0"/>
              </a:rPr>
              <a:t>kakovostnih</a:t>
            </a:r>
            <a:r>
              <a:rPr lang="en-US" sz="2400" dirty="0">
                <a:effectLst/>
                <a:latin typeface="+mj-lt"/>
                <a:ea typeface="Times New Roman" panose="02020603050405020304" pitchFamily="18" charset="0"/>
              </a:rPr>
              <a:t> semen. </a:t>
            </a:r>
            <a:r>
              <a:rPr lang="en-US" sz="2400" b="1" dirty="0" err="1">
                <a:effectLst/>
                <a:latin typeface="+mj-lt"/>
                <a:ea typeface="Times New Roman" panose="02020603050405020304" pitchFamily="18" charset="0"/>
              </a:rPr>
              <a:t>Primeri</a:t>
            </a:r>
            <a:r>
              <a:rPr lang="en-US" sz="2400" b="1" dirty="0">
                <a:effectLst/>
                <a:latin typeface="+mj-lt"/>
                <a:ea typeface="Times New Roman" panose="02020603050405020304" pitchFamily="18" charset="0"/>
              </a:rPr>
              <a:t> </a:t>
            </a:r>
            <a:r>
              <a:rPr lang="sl-SI" sz="2400" b="1" dirty="0">
                <a:effectLst/>
                <a:latin typeface="+mj-lt"/>
                <a:ea typeface="Times New Roman" panose="02020603050405020304" pitchFamily="18" charset="0"/>
              </a:rPr>
              <a:t>večjih kvalitetnih</a:t>
            </a:r>
            <a:r>
              <a:rPr lang="en-US" sz="2400" b="1" dirty="0">
                <a:effectLst/>
                <a:latin typeface="+mj-lt"/>
                <a:ea typeface="Times New Roman" panose="02020603050405020304" pitchFamily="18" charset="0"/>
              </a:rPr>
              <a:t> </a:t>
            </a:r>
            <a:r>
              <a:rPr lang="en-US" sz="2400" b="1" dirty="0" err="1">
                <a:effectLst/>
                <a:latin typeface="+mj-lt"/>
                <a:ea typeface="Times New Roman" panose="02020603050405020304" pitchFamily="18" charset="0"/>
              </a:rPr>
              <a:t>ponudnikov</a:t>
            </a:r>
            <a:r>
              <a:rPr lang="en-US" sz="2400" b="1" dirty="0">
                <a:effectLst/>
                <a:latin typeface="+mj-lt"/>
                <a:ea typeface="Times New Roman" panose="02020603050405020304" pitchFamily="18" charset="0"/>
              </a:rPr>
              <a:t> semen:</a:t>
            </a:r>
            <a:endParaRPr lang="en-US" sz="2800" dirty="0">
              <a:effectLst/>
              <a:latin typeface="+mj-lt"/>
              <a:ea typeface="Times New Roman" panose="02020603050405020304" pitchFamily="18" charset="0"/>
            </a:endParaRPr>
          </a:p>
          <a:p>
            <a:pPr marL="0" marR="0">
              <a:lnSpc>
                <a:spcPct val="115000"/>
              </a:lnSpc>
              <a:buNone/>
            </a:pPr>
            <a:r>
              <a:rPr lang="en-US" sz="2400" b="1" dirty="0">
                <a:effectLst/>
                <a:latin typeface="+mj-lt"/>
                <a:ea typeface="Times New Roman" panose="02020603050405020304" pitchFamily="18" charset="0"/>
              </a:rPr>
              <a:t>V </a:t>
            </a:r>
            <a:r>
              <a:rPr lang="en-US" sz="2400" b="1" dirty="0" err="1">
                <a:effectLst/>
                <a:latin typeface="+mj-lt"/>
                <a:ea typeface="Times New Roman" panose="02020603050405020304" pitchFamily="18" charset="0"/>
              </a:rPr>
              <a:t>Evropi</a:t>
            </a:r>
            <a:r>
              <a:rPr lang="en-US" sz="2400" dirty="0">
                <a:effectLst/>
                <a:latin typeface="+mj-lt"/>
                <a:ea typeface="Times New Roman" panose="02020603050405020304" pitchFamily="18" charset="0"/>
              </a:rPr>
              <a:t>: </a:t>
            </a:r>
            <a:r>
              <a:rPr lang="en-US" sz="2400" u="sng" dirty="0">
                <a:solidFill>
                  <a:srgbClr val="0000FF"/>
                </a:solidFill>
                <a:effectLst/>
                <a:latin typeface="+mj-lt"/>
                <a:ea typeface="Times New Roman" panose="02020603050405020304" pitchFamily="18" charset="0"/>
                <a:hlinkClick r:id="rId4"/>
              </a:rPr>
              <a:t>Bingenheimer </a:t>
            </a:r>
            <a:r>
              <a:rPr lang="en-US" sz="2400" u="sng" dirty="0" err="1">
                <a:solidFill>
                  <a:srgbClr val="0000FF"/>
                </a:solidFill>
                <a:effectLst/>
                <a:latin typeface="+mj-lt"/>
                <a:ea typeface="Times New Roman" panose="02020603050405020304" pitchFamily="18" charset="0"/>
                <a:hlinkClick r:id="rId4"/>
              </a:rPr>
              <a:t>Saatgut</a:t>
            </a:r>
            <a:br>
              <a:rPr lang="en-US" sz="2400" dirty="0">
                <a:effectLst/>
                <a:latin typeface="+mj-lt"/>
                <a:ea typeface="Times New Roman" panose="02020603050405020304" pitchFamily="18" charset="0"/>
              </a:rPr>
            </a:br>
            <a:r>
              <a:rPr lang="en-US" sz="2400" b="1" dirty="0">
                <a:effectLst/>
                <a:latin typeface="+mj-lt"/>
                <a:ea typeface="Times New Roman" panose="02020603050405020304" pitchFamily="18" charset="0"/>
              </a:rPr>
              <a:t>V ZDA</a:t>
            </a:r>
            <a:r>
              <a:rPr lang="en-US" sz="2400" dirty="0">
                <a:effectLst/>
                <a:latin typeface="+mj-lt"/>
                <a:ea typeface="Times New Roman" panose="02020603050405020304" pitchFamily="18" charset="0"/>
              </a:rPr>
              <a:t>: </a:t>
            </a:r>
            <a:r>
              <a:rPr lang="en-US" sz="2400" u="sng" dirty="0">
                <a:solidFill>
                  <a:srgbClr val="0000FF"/>
                </a:solidFill>
                <a:effectLst/>
                <a:latin typeface="+mj-lt"/>
                <a:ea typeface="Times New Roman" panose="02020603050405020304" pitchFamily="18" charset="0"/>
                <a:hlinkClick r:id="rId5"/>
              </a:rPr>
              <a:t>Rare Seeds</a:t>
            </a:r>
            <a:endParaRPr lang="en-US" sz="2800" dirty="0">
              <a:effectLst/>
              <a:latin typeface="+mj-lt"/>
              <a:ea typeface="Times New Roman" panose="02020603050405020304" pitchFamily="18" charset="0"/>
            </a:endParaRPr>
          </a:p>
          <a:p>
            <a:pPr marL="755650" indent="-347663">
              <a:lnSpc>
                <a:spcPts val="2200"/>
              </a:lnSpc>
              <a:spcBef>
                <a:spcPts val="1200"/>
              </a:spcBef>
              <a:buClr>
                <a:srgbClr val="5398A2"/>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401638" indent="-401638">
              <a:lnSpc>
                <a:spcPts val="2200"/>
              </a:lnSpc>
              <a:spcBef>
                <a:spcPts val="1200"/>
              </a:spcBef>
              <a:buClr>
                <a:srgbClr val="5398A2"/>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401638" lvl="0" indent="-401638">
              <a:lnSpc>
                <a:spcPts val="2200"/>
              </a:lnSpc>
              <a:spcBef>
                <a:spcPts val="1200"/>
              </a:spcBef>
              <a:buClr>
                <a:srgbClr val="5398A2"/>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401638" indent="-401638">
              <a:lnSpc>
                <a:spcPts val="2200"/>
              </a:lnSpc>
              <a:spcBef>
                <a:spcPts val="1200"/>
              </a:spcBef>
              <a:buClr>
                <a:srgbClr val="5398A2"/>
              </a:buClr>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113794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E7AD18-077E-815A-8EF3-EE5162ACBB34}"/>
            </a:ext>
          </a:extLst>
        </p:cNvPr>
        <p:cNvGrpSpPr/>
        <p:nvPr/>
      </p:nvGrpSpPr>
      <p:grpSpPr>
        <a:xfrm>
          <a:off x="0" y="0"/>
          <a:ext cx="0" cy="0"/>
          <a:chOff x="0" y="0"/>
          <a:chExt cx="0" cy="0"/>
        </a:xfrm>
      </p:grpSpPr>
      <p:pic>
        <p:nvPicPr>
          <p:cNvPr id="3" name="Picture 2" descr="Looking up a tree with many trees&#10;&#10;AI-generated content may be incorrect.">
            <a:extLst>
              <a:ext uri="{FF2B5EF4-FFF2-40B4-BE49-F238E27FC236}">
                <a16:creationId xmlns:a16="http://schemas.microsoft.com/office/drawing/2014/main" id="{F12157FD-BED9-AF9B-DC30-3F6D7763D718}"/>
              </a:ext>
            </a:extLst>
          </p:cNvPr>
          <p:cNvPicPr>
            <a:picLocks noChangeAspect="1"/>
          </p:cNvPicPr>
          <p:nvPr/>
        </p:nvPicPr>
        <p:blipFill rotWithShape="1">
          <a:blip r:embed="rId2"/>
          <a:srcRect t="22451" b="22451"/>
          <a:stretch/>
        </p:blipFill>
        <p:spPr>
          <a:xfrm>
            <a:off x="6839477" y="9583"/>
            <a:ext cx="4578683" cy="3778646"/>
          </a:xfrm>
          <a:prstGeom prst="rect">
            <a:avLst/>
          </a:prstGeom>
        </p:spPr>
      </p:pic>
      <p:sp>
        <p:nvSpPr>
          <p:cNvPr id="11" name="Google Shape;133;p1">
            <a:extLst>
              <a:ext uri="{FF2B5EF4-FFF2-40B4-BE49-F238E27FC236}">
                <a16:creationId xmlns:a16="http://schemas.microsoft.com/office/drawing/2014/main" id="{9D9DA775-1686-0E0E-7B75-DCFF2CE37C41}"/>
              </a:ext>
            </a:extLst>
          </p:cNvPr>
          <p:cNvSpPr/>
          <p:nvPr/>
        </p:nvSpPr>
        <p:spPr>
          <a:xfrm rot="10800000">
            <a:off x="23559" y="0"/>
            <a:ext cx="11394600"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AAA1A7B6-8A36-5870-5ADF-E884D191CED0}"/>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3">
            <a:extLst>
              <a:ext uri="{FF2B5EF4-FFF2-40B4-BE49-F238E27FC236}">
                <a16:creationId xmlns:a16="http://schemas.microsoft.com/office/drawing/2014/main" id="{B7EE209D-9567-E64D-A529-4DE76DA2C9AC}"/>
              </a:ext>
            </a:extLst>
          </p:cNvPr>
          <p:cNvSpPr txBox="1">
            <a:spLocks/>
          </p:cNvSpPr>
          <p:nvPr/>
        </p:nvSpPr>
        <p:spPr>
          <a:xfrm>
            <a:off x="773840" y="839289"/>
            <a:ext cx="9299800" cy="5780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sz="3200" b="1">
                <a:solidFill>
                  <a:schemeClr val="bg1"/>
                </a:solidFill>
                <a:latin typeface="Calibri" panose="020F0502020204030204" pitchFamily="34" charset="0"/>
                <a:ea typeface="Calibri" panose="020F0502020204030204" pitchFamily="34" charset="0"/>
                <a:cs typeface="Calibri" panose="020F0502020204030204" pitchFamily="34" charset="0"/>
              </a:rPr>
              <a:t>Odraščanje v "Hrastovem pristanišču" – mini zgodba Marte</a:t>
            </a:r>
            <a:endParaRPr lang="en-IE" sz="32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4" name="Text Placeholder 3">
            <a:extLst>
              <a:ext uri="{FF2B5EF4-FFF2-40B4-BE49-F238E27FC236}">
                <a16:creationId xmlns:a16="http://schemas.microsoft.com/office/drawing/2014/main" id="{5270342D-FFFA-6492-F1D2-A04D12600B1E}"/>
              </a:ext>
            </a:extLst>
          </p:cNvPr>
          <p:cNvSpPr txBox="1">
            <a:spLocks/>
          </p:cNvSpPr>
          <p:nvPr/>
        </p:nvSpPr>
        <p:spPr>
          <a:xfrm>
            <a:off x="773839" y="1640007"/>
            <a:ext cx="8111081" cy="520841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Prihajam</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iz</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kraja</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imenovanega</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Eigersund</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kar</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pomeni</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hrastovo</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pristanišče</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Pred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nekaj</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leti</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sem</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posadila</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štiri</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drobne</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hraste</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ki mi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jih</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je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podaril</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starejši</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sorodnik</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da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jih</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posadim</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v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babičinem</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vrtu</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na</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naši</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družinski</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kmetiji</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Dva</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hrasta</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sta</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uvenela</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dva</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pa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še</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vedno</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rasteta</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in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postajata</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vse</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večja</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medtem</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ko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bereš</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to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zgodbo</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a:t>
            </a:r>
          </a:p>
          <a:p>
            <a:pPr marL="0" indent="0">
              <a:lnSpc>
                <a:spcPts val="2200"/>
              </a:lnSpc>
              <a:spcBef>
                <a:spcPts val="0"/>
              </a:spcBef>
              <a:buNone/>
            </a:pPr>
            <a:endPar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Blizu</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njiju</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stoji</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stari</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hrast</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pod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katerim</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sem</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pred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nekaj</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dnevi</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našla</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želode</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Dva</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sem</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prinesla</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v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hišo</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kot</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opomnik</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na</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čudežnost</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narave</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tretjega</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pa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sem</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posadila</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na</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vrtu</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Že</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prej</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sem</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si</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zamislila</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popolno</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mesto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zanj</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 ko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sem</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prišla</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tja</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sem</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presenečena</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odkrila</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da tam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že</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raste</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droben</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hrast</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Moral se je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zasejati</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sam</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in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spomladi</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vzkliti</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Kakšno</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veselje</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sem</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začutila</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a:t>
            </a:r>
          </a:p>
          <a:p>
            <a:pPr marL="0" indent="0">
              <a:lnSpc>
                <a:spcPts val="2200"/>
              </a:lnSpc>
              <a:spcBef>
                <a:spcPts val="0"/>
              </a:spcBef>
              <a:buNone/>
            </a:pPr>
            <a:endPar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Tretji</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želod</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sem</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posadila</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poleg</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njega</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Dejanje</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veselja</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in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upanja</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brez</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pričakovanj</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Kdaj</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bo</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vzklil</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mi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ni</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pomembno</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Vem, da je tam.</a:t>
            </a:r>
          </a:p>
          <a:p>
            <a:pPr marL="0" indent="0">
              <a:lnSpc>
                <a:spcPts val="2200"/>
              </a:lnSpc>
              <a:spcBef>
                <a:spcPts val="0"/>
              </a:spcBef>
              <a:buNone/>
            </a:pP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Zame</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je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upanje</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to –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vedeti</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da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obstaja</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potencial</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in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zaupati</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da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bo</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vzklil</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ko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bo</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pravi</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čas</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8757212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8D6871-3C25-B38A-C674-09A5A1A056FA}"/>
            </a:ext>
          </a:extLst>
        </p:cNvPr>
        <p:cNvGrpSpPr/>
        <p:nvPr/>
      </p:nvGrpSpPr>
      <p:grpSpPr>
        <a:xfrm>
          <a:off x="0" y="0"/>
          <a:ext cx="0" cy="0"/>
          <a:chOff x="0" y="0"/>
          <a:chExt cx="0" cy="0"/>
        </a:xfrm>
      </p:grpSpPr>
      <p:pic>
        <p:nvPicPr>
          <p:cNvPr id="8" name="Picture 7" descr="A group of apples on a tree&#10;&#10;AI-generated content may be incorrect.">
            <a:extLst>
              <a:ext uri="{FF2B5EF4-FFF2-40B4-BE49-F238E27FC236}">
                <a16:creationId xmlns:a16="http://schemas.microsoft.com/office/drawing/2014/main" id="{3B5651CB-F3E5-C966-5666-67A06A4C183F}"/>
              </a:ext>
            </a:extLst>
          </p:cNvPr>
          <p:cNvPicPr>
            <a:picLocks noChangeAspect="1"/>
          </p:cNvPicPr>
          <p:nvPr/>
        </p:nvPicPr>
        <p:blipFill rotWithShape="1">
          <a:blip r:embed="rId2"/>
          <a:srcRect l="-9938" t="52053" r="12673" b="25946"/>
          <a:stretch/>
        </p:blipFill>
        <p:spPr>
          <a:xfrm>
            <a:off x="7620000" y="0"/>
            <a:ext cx="4572000" cy="1551215"/>
          </a:xfrm>
          <a:prstGeom prst="rect">
            <a:avLst/>
          </a:prstGeom>
        </p:spPr>
      </p:pic>
      <p:sp>
        <p:nvSpPr>
          <p:cNvPr id="11" name="Google Shape;133;p1">
            <a:extLst>
              <a:ext uri="{FF2B5EF4-FFF2-40B4-BE49-F238E27FC236}">
                <a16:creationId xmlns:a16="http://schemas.microsoft.com/office/drawing/2014/main" id="{83F450F5-B376-3CAC-C28A-3454D1354D9A}"/>
              </a:ext>
            </a:extLst>
          </p:cNvPr>
          <p:cNvSpPr/>
          <p:nvPr/>
        </p:nvSpPr>
        <p:spPr>
          <a:xfrm rot="10800000">
            <a:off x="-15724" y="0"/>
            <a:ext cx="11521114" cy="1551214"/>
          </a:xfrm>
          <a:prstGeom prst="rect">
            <a:avLst/>
          </a:prstGeom>
          <a:gradFill>
            <a:gsLst>
              <a:gs pos="33000">
                <a:srgbClr val="1F8E47"/>
              </a:gs>
              <a:gs pos="74000">
                <a:srgbClr val="1F8E47"/>
              </a:gs>
              <a:gs pos="90000">
                <a:srgbClr val="5398A2">
                  <a:alpha val="0"/>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E6B75CF-3408-F705-CBFE-70A687764040}"/>
              </a:ext>
            </a:extLst>
          </p:cNvPr>
          <p:cNvSpPr/>
          <p:nvPr/>
        </p:nvSpPr>
        <p:spPr>
          <a:xfrm rot="10800000">
            <a:off x="-15722" y="-1"/>
            <a:ext cx="4827217" cy="1551215"/>
          </a:xfrm>
          <a:prstGeom prst="rect">
            <a:avLst/>
          </a:prstGeom>
          <a:blipFill>
            <a:blip r:embed="rId3">
              <a:alphaModFix amt="73000"/>
            </a:blip>
            <a:srcRect/>
            <a:stretch>
              <a:fillRect l="14551" t="-156147" r="-14551" b="-5550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Google Shape;145;p2">
            <a:extLst>
              <a:ext uri="{FF2B5EF4-FFF2-40B4-BE49-F238E27FC236}">
                <a16:creationId xmlns:a16="http://schemas.microsoft.com/office/drawing/2014/main" id="{C1CF3CB8-259C-8403-8522-C361E0D43C65}"/>
              </a:ext>
            </a:extLst>
          </p:cNvPr>
          <p:cNvSpPr txBox="1">
            <a:spLocks/>
          </p:cNvSpPr>
          <p:nvPr/>
        </p:nvSpPr>
        <p:spPr>
          <a:xfrm>
            <a:off x="-111779" y="439713"/>
            <a:ext cx="5547842"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a:solidFill>
                  <a:srgbClr val="5398A2"/>
                </a:solidFill>
              </a:rPr>
              <a:t>Kombinirano sajenje</a:t>
            </a:r>
            <a:endParaRPr lang="en-US" sz="3500" dirty="0">
              <a:solidFill>
                <a:srgbClr val="5398A2"/>
              </a:solidFill>
            </a:endParaRPr>
          </a:p>
        </p:txBody>
      </p:sp>
      <p:sp>
        <p:nvSpPr>
          <p:cNvPr id="29" name="Text Placeholder 3">
            <a:extLst>
              <a:ext uri="{FF2B5EF4-FFF2-40B4-BE49-F238E27FC236}">
                <a16:creationId xmlns:a16="http://schemas.microsoft.com/office/drawing/2014/main" id="{19C4FBB5-8994-379B-B1D8-96DA58F844BB}"/>
              </a:ext>
            </a:extLst>
          </p:cNvPr>
          <p:cNvSpPr txBox="1">
            <a:spLocks/>
          </p:cNvSpPr>
          <p:nvPr/>
        </p:nvSpPr>
        <p:spPr>
          <a:xfrm>
            <a:off x="686609" y="1990929"/>
            <a:ext cx="3495629"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Kombinirano</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ali</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skupnostno</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sajenje</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je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vrtnarska</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tehnika</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pri</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kateri</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določene</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rastline</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rastejo</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skupaj</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ker</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si</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medsebojno</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pomagajo</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pri</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rasti</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p>
        </p:txBody>
      </p:sp>
      <p:sp>
        <p:nvSpPr>
          <p:cNvPr id="2" name="Text Placeholder 3">
            <a:extLst>
              <a:ext uri="{FF2B5EF4-FFF2-40B4-BE49-F238E27FC236}">
                <a16:creationId xmlns:a16="http://schemas.microsoft.com/office/drawing/2014/main" id="{D8E95FE0-6666-94A8-2BA5-48BB1EE3716A}"/>
              </a:ext>
            </a:extLst>
          </p:cNvPr>
          <p:cNvSpPr txBox="1">
            <a:spLocks/>
          </p:cNvSpPr>
          <p:nvPr/>
        </p:nvSpPr>
        <p:spPr>
          <a:xfrm>
            <a:off x="4811495" y="1990929"/>
            <a:ext cx="6551269" cy="5392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Nekatere</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rastline</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zagotavljajo</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senco</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druge</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odganjajo</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škodljivce</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spet</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tretje</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bogatijo</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prst</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s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hranili</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ki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koristijo</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njihovim</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sosedom</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Gre</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za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način</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posnemanja</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naravnega</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ravnovesja</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sodelovanja</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z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ekosistemom</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namesto</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da bi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delovali</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proti</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njemu</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a:t>
            </a:r>
          </a:p>
          <a:p>
            <a:pPr marL="0" indent="0">
              <a:lnSpc>
                <a:spcPts val="2200"/>
              </a:lnSpc>
              <a:spcBef>
                <a:spcPts val="0"/>
              </a:spcBef>
              <a:buNone/>
            </a:pPr>
            <a:endPar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Kot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soočanje</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s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podnebno</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tesnobo</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je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skupnostno</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sajenje</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praksa</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ki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spodbuja</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pozornost</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povezanost</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z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zemljo</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S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premišljenim</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izbiranjem</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rastlinskih</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kombinacij</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ne le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pospešuješ</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rast</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temveč</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v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svojem</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prostoru</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ustvarjaš</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majhen</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cvetoč</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ekosistem</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Sam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akt</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načrtovanega</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sajenja</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 z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zavestjo</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da se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rastline</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medsebojno</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podpirajo</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prinaša</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globoko</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zadovoljstvo</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občutek</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povezanosti</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z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naravo</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a:t>
            </a:r>
          </a:p>
        </p:txBody>
      </p:sp>
      <p:cxnSp>
        <p:nvCxnSpPr>
          <p:cNvPr id="3" name="Straight Connector 2">
            <a:extLst>
              <a:ext uri="{FF2B5EF4-FFF2-40B4-BE49-F238E27FC236}">
                <a16:creationId xmlns:a16="http://schemas.microsoft.com/office/drawing/2014/main" id="{3006A248-8CF0-5B0B-FCBE-A9A59E634F9E}"/>
              </a:ext>
            </a:extLst>
          </p:cNvPr>
          <p:cNvCxnSpPr>
            <a:cxnSpLocks/>
          </p:cNvCxnSpPr>
          <p:nvPr/>
        </p:nvCxnSpPr>
        <p:spPr>
          <a:xfrm>
            <a:off x="4480541" y="1836410"/>
            <a:ext cx="0" cy="4581877"/>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158557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D25761-8944-0722-77A3-067020636CA8}"/>
            </a:ext>
          </a:extLst>
        </p:cNvPr>
        <p:cNvGrpSpPr/>
        <p:nvPr/>
      </p:nvGrpSpPr>
      <p:grpSpPr>
        <a:xfrm>
          <a:off x="0" y="0"/>
          <a:ext cx="0" cy="0"/>
          <a:chOff x="0" y="0"/>
          <a:chExt cx="0" cy="0"/>
        </a:xfrm>
      </p:grpSpPr>
      <p:pic>
        <p:nvPicPr>
          <p:cNvPr id="4" name="Picture 3" descr="A group of apples on a tree&#10;&#10;AI-generated content may be incorrect.">
            <a:extLst>
              <a:ext uri="{FF2B5EF4-FFF2-40B4-BE49-F238E27FC236}">
                <a16:creationId xmlns:a16="http://schemas.microsoft.com/office/drawing/2014/main" id="{326C0E19-C96E-E9E9-2FB5-79AF5CDD5EBD}"/>
              </a:ext>
            </a:extLst>
          </p:cNvPr>
          <p:cNvPicPr>
            <a:picLocks noChangeAspect="1"/>
          </p:cNvPicPr>
          <p:nvPr/>
        </p:nvPicPr>
        <p:blipFill rotWithShape="1">
          <a:blip r:embed="rId2"/>
          <a:srcRect l="-670" t="42428" r="670" b="3514"/>
          <a:stretch/>
        </p:blipFill>
        <p:spPr>
          <a:xfrm>
            <a:off x="5229744" y="0"/>
            <a:ext cx="6019800" cy="4881282"/>
          </a:xfrm>
          <a:prstGeom prst="rect">
            <a:avLst/>
          </a:prstGeom>
        </p:spPr>
      </p:pic>
      <p:sp>
        <p:nvSpPr>
          <p:cNvPr id="11" name="Google Shape;133;p1">
            <a:extLst>
              <a:ext uri="{FF2B5EF4-FFF2-40B4-BE49-F238E27FC236}">
                <a16:creationId xmlns:a16="http://schemas.microsoft.com/office/drawing/2014/main" id="{F507F73F-2C84-EB56-427F-762F4F49BC6D}"/>
              </a:ext>
            </a:extLst>
          </p:cNvPr>
          <p:cNvSpPr/>
          <p:nvPr/>
        </p:nvSpPr>
        <p:spPr>
          <a:xfrm rot="10800000">
            <a:off x="23552" y="0"/>
            <a:ext cx="11225992" cy="6857994"/>
          </a:xfrm>
          <a:prstGeom prst="rect">
            <a:avLst/>
          </a:prstGeom>
          <a:gradFill>
            <a:gsLst>
              <a:gs pos="51000">
                <a:srgbClr val="1F8E47"/>
              </a:gs>
              <a:gs pos="25000">
                <a:srgbClr val="1F8E47"/>
              </a:gs>
              <a:gs pos="67000">
                <a:srgbClr val="1F8E47"/>
              </a:gs>
              <a:gs pos="97000">
                <a:srgbClr val="5398A2">
                  <a:alpha val="54966"/>
                </a:srgbClr>
              </a:gs>
            </a:gsLst>
            <a:lin ang="7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59D004E7-CA84-0EDB-8086-6D2E9C9569F3}"/>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3">
            <a:extLst>
              <a:ext uri="{FF2B5EF4-FFF2-40B4-BE49-F238E27FC236}">
                <a16:creationId xmlns:a16="http://schemas.microsoft.com/office/drawing/2014/main" id="{F938B711-5B3E-FB72-5785-B9B222E2E9D9}"/>
              </a:ext>
            </a:extLst>
          </p:cNvPr>
          <p:cNvSpPr txBox="1">
            <a:spLocks/>
          </p:cNvSpPr>
          <p:nvPr/>
        </p:nvSpPr>
        <p:spPr>
          <a:xfrm>
            <a:off x="680829" y="2426052"/>
            <a:ext cx="7912970" cy="324596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Skupnostno</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sajenje</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me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spominja</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na</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to,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kako</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najbolje</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delujejo</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človeške</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skupnosti</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kadar</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vsak</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prispeva</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svoje</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moči</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500"/>
              </a:lnSpc>
              <a:spcBef>
                <a:spcPts val="0"/>
              </a:spcBef>
              <a:buNone/>
            </a:pPr>
            <a:endParaRPr lang="en-IE"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Tako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kot</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določene</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rastline</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ščitijo</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druge</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nas</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lahko</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ta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vrtnarska</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metoda</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spomni</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da v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negotovih</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časih</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nismo</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sami</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Podpiramo</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se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lahko</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med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seboj</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in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uspevamo</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v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harmoniji</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tako</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kot</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dobro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zasnovan</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vrt</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endParaRPr lang="sv-S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 name="Google Shape;145;p2">
            <a:extLst>
              <a:ext uri="{FF2B5EF4-FFF2-40B4-BE49-F238E27FC236}">
                <a16:creationId xmlns:a16="http://schemas.microsoft.com/office/drawing/2014/main" id="{C4608926-D920-C6FE-1D90-440BC0957FEC}"/>
              </a:ext>
            </a:extLst>
          </p:cNvPr>
          <p:cNvSpPr txBox="1">
            <a:spLocks/>
          </p:cNvSpPr>
          <p:nvPr/>
        </p:nvSpPr>
        <p:spPr>
          <a:xfrm>
            <a:off x="-15721" y="439713"/>
            <a:ext cx="5547842"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err="1">
                <a:solidFill>
                  <a:srgbClr val="5398A2"/>
                </a:solidFill>
              </a:rPr>
              <a:t>Kombinirano</a:t>
            </a:r>
            <a:r>
              <a:rPr lang="en-US" sz="3500" dirty="0">
                <a:solidFill>
                  <a:srgbClr val="5398A2"/>
                </a:solidFill>
              </a:rPr>
              <a:t> </a:t>
            </a:r>
            <a:r>
              <a:rPr lang="en-US" sz="3500" dirty="0" err="1">
                <a:solidFill>
                  <a:srgbClr val="5398A2"/>
                </a:solidFill>
              </a:rPr>
              <a:t>sajenje</a:t>
            </a:r>
            <a:endParaRPr lang="en-US" sz="3500" dirty="0">
              <a:solidFill>
                <a:srgbClr val="5398A2"/>
              </a:solidFill>
            </a:endParaRPr>
          </a:p>
        </p:txBody>
      </p:sp>
    </p:spTree>
    <p:extLst>
      <p:ext uri="{BB962C8B-B14F-4D97-AF65-F5344CB8AC3E}">
        <p14:creationId xmlns:p14="http://schemas.microsoft.com/office/powerpoint/2010/main" val="20081615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5E120C-A329-4B1A-A01E-60719DC7272C}"/>
            </a:ext>
          </a:extLst>
        </p:cNvPr>
        <p:cNvGrpSpPr/>
        <p:nvPr/>
      </p:nvGrpSpPr>
      <p:grpSpPr>
        <a:xfrm>
          <a:off x="0" y="0"/>
          <a:ext cx="0" cy="0"/>
          <a:chOff x="0" y="0"/>
          <a:chExt cx="0" cy="0"/>
        </a:xfrm>
      </p:grpSpPr>
      <p:pic>
        <p:nvPicPr>
          <p:cNvPr id="3" name="Picture 2" descr="A group of apples on a tree&#10;&#10;AI-generated content may be incorrect.">
            <a:extLst>
              <a:ext uri="{FF2B5EF4-FFF2-40B4-BE49-F238E27FC236}">
                <a16:creationId xmlns:a16="http://schemas.microsoft.com/office/drawing/2014/main" id="{19D9DE7A-DA60-6CF4-E4E3-6C5CD1219872}"/>
              </a:ext>
            </a:extLst>
          </p:cNvPr>
          <p:cNvPicPr>
            <a:picLocks noChangeAspect="1"/>
          </p:cNvPicPr>
          <p:nvPr/>
        </p:nvPicPr>
        <p:blipFill rotWithShape="1">
          <a:blip r:embed="rId2"/>
          <a:srcRect l="-670" t="42428" r="670" b="3514"/>
          <a:stretch/>
        </p:blipFill>
        <p:spPr>
          <a:xfrm>
            <a:off x="5229744" y="0"/>
            <a:ext cx="6019800" cy="4881282"/>
          </a:xfrm>
          <a:prstGeom prst="rect">
            <a:avLst/>
          </a:prstGeom>
        </p:spPr>
      </p:pic>
      <p:sp>
        <p:nvSpPr>
          <p:cNvPr id="4" name="Google Shape;133;p1">
            <a:extLst>
              <a:ext uri="{FF2B5EF4-FFF2-40B4-BE49-F238E27FC236}">
                <a16:creationId xmlns:a16="http://schemas.microsoft.com/office/drawing/2014/main" id="{2DE08D0B-71DC-9A73-9CC8-0A494DE70894}"/>
              </a:ext>
            </a:extLst>
          </p:cNvPr>
          <p:cNvSpPr/>
          <p:nvPr/>
        </p:nvSpPr>
        <p:spPr>
          <a:xfrm rot="10800000">
            <a:off x="23551" y="0"/>
            <a:ext cx="11225992" cy="6857994"/>
          </a:xfrm>
          <a:prstGeom prst="rect">
            <a:avLst/>
          </a:prstGeom>
          <a:gradFill>
            <a:gsLst>
              <a:gs pos="51000">
                <a:srgbClr val="1F8E47"/>
              </a:gs>
              <a:gs pos="25000">
                <a:srgbClr val="1F8E47"/>
              </a:gs>
              <a:gs pos="67000">
                <a:srgbClr val="1F8E47"/>
              </a:gs>
              <a:gs pos="97000">
                <a:srgbClr val="5398A2">
                  <a:alpha val="54966"/>
                </a:srgbClr>
              </a:gs>
            </a:gsLst>
            <a:lin ang="7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000B98CB-F1D3-FD01-8BC7-5A871EBAA7D8}"/>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E7B6DE35-0834-23A2-4367-6E4880E43032}"/>
              </a:ext>
            </a:extLst>
          </p:cNvPr>
          <p:cNvSpPr/>
          <p:nvPr/>
        </p:nvSpPr>
        <p:spPr>
          <a:xfrm>
            <a:off x="498764" y="1452265"/>
            <a:ext cx="9529155"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0F99BF59-4B32-47ED-D670-5C99F3230BEA}"/>
              </a:ext>
            </a:extLst>
          </p:cNvPr>
          <p:cNvSpPr txBox="1">
            <a:spLocks/>
          </p:cNvSpPr>
          <p:nvPr/>
        </p:nvSpPr>
        <p:spPr>
          <a:xfrm>
            <a:off x="2" y="568191"/>
            <a:ext cx="8107678"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a:solidFill>
                  <a:srgbClr val="5398A2"/>
                </a:solidFill>
              </a:rPr>
              <a:t>Nasveti za kombinirano sajenje:</a:t>
            </a:r>
            <a:endParaRPr lang="en-US" sz="3500" dirty="0">
              <a:solidFill>
                <a:srgbClr val="5398A2"/>
              </a:solidFill>
            </a:endParaRPr>
          </a:p>
        </p:txBody>
      </p:sp>
      <p:sp>
        <p:nvSpPr>
          <p:cNvPr id="27" name="Text Placeholder 3">
            <a:extLst>
              <a:ext uri="{FF2B5EF4-FFF2-40B4-BE49-F238E27FC236}">
                <a16:creationId xmlns:a16="http://schemas.microsoft.com/office/drawing/2014/main" id="{913F4CA1-8018-FFEC-5F10-465225C2D124}"/>
              </a:ext>
            </a:extLst>
          </p:cNvPr>
          <p:cNvSpPr txBox="1">
            <a:spLocks/>
          </p:cNvSpPr>
          <p:nvPr/>
        </p:nvSpPr>
        <p:spPr>
          <a:xfrm>
            <a:off x="773832" y="1808167"/>
            <a:ext cx="8644488" cy="464251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01638" indent="-401638">
              <a:lnSpc>
                <a:spcPts val="2200"/>
              </a:lnSpc>
              <a:spcBef>
                <a:spcPts val="1200"/>
              </a:spcBef>
              <a:buClr>
                <a:srgbClr val="5398A2"/>
              </a:buClr>
            </a:pPr>
            <a:r>
              <a:rPr lang="en-IE" sz="2300" b="1" dirty="0" err="1">
                <a:solidFill>
                  <a:srgbClr val="5398A2"/>
                </a:solidFill>
                <a:latin typeface="Calibri" panose="020F0502020204030204" pitchFamily="34" charset="0"/>
                <a:ea typeface="Calibri" panose="020F0502020204030204" pitchFamily="34" charset="0"/>
                <a:cs typeface="Calibri" panose="020F0502020204030204" pitchFamily="34" charset="0"/>
              </a:rPr>
              <a:t>Raziskuj</a:t>
            </a: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300" b="1" dirty="0" err="1">
                <a:solidFill>
                  <a:srgbClr val="5398A2"/>
                </a:solidFill>
                <a:latin typeface="Calibri" panose="020F0502020204030204" pitchFamily="34" charset="0"/>
                <a:ea typeface="Calibri" panose="020F0502020204030204" pitchFamily="34" charset="0"/>
                <a:cs typeface="Calibri" panose="020F0502020204030204" pitchFamily="34" charset="0"/>
              </a:rPr>
              <a:t>kombinacije</a:t>
            </a: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Nekatere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rastline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se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naravno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podpirajo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npr</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ognjič</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ob</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paradižniku</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odganja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škodljivce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Preveri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katere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kombinacije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uspevajo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v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tvojem</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podnebju</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a:t>
            </a:r>
          </a:p>
          <a:p>
            <a:pPr marL="401638" indent="-401638">
              <a:lnSpc>
                <a:spcPts val="2200"/>
              </a:lnSpc>
              <a:spcBef>
                <a:spcPts val="1200"/>
              </a:spcBef>
              <a:buClr>
                <a:srgbClr val="5398A2"/>
              </a:buClr>
            </a:pPr>
            <a:r>
              <a:rPr lang="en-IE" sz="2300" b="1" dirty="0" err="1">
                <a:solidFill>
                  <a:srgbClr val="5398A2"/>
                </a:solidFill>
                <a:latin typeface="Calibri" panose="020F0502020204030204" pitchFamily="34" charset="0"/>
                <a:ea typeface="Calibri" panose="020F0502020204030204" pitchFamily="34" charset="0"/>
                <a:cs typeface="Calibri" panose="020F0502020204030204" pitchFamily="34" charset="0"/>
              </a:rPr>
              <a:t>Pametno</a:t>
            </a: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300" b="1" dirty="0" err="1">
                <a:solidFill>
                  <a:srgbClr val="5398A2"/>
                </a:solidFill>
                <a:latin typeface="Calibri" panose="020F0502020204030204" pitchFamily="34" charset="0"/>
                <a:ea typeface="Calibri" panose="020F0502020204030204" pitchFamily="34" charset="0"/>
                <a:cs typeface="Calibri" panose="020F0502020204030204" pitchFamily="34" charset="0"/>
              </a:rPr>
              <a:t>izkoristi</a:t>
            </a: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300" b="1" dirty="0" err="1">
                <a:solidFill>
                  <a:srgbClr val="5398A2"/>
                </a:solidFill>
                <a:latin typeface="Calibri" panose="020F0502020204030204" pitchFamily="34" charset="0"/>
                <a:ea typeface="Calibri" panose="020F0502020204030204" pitchFamily="34" charset="0"/>
                <a:cs typeface="Calibri" panose="020F0502020204030204" pitchFamily="34" charset="0"/>
              </a:rPr>
              <a:t>prostor</a:t>
            </a: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Višje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rastline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lahko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nudijo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senco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nižjim</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ki so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občutljive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močno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sonce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a:t>
            </a:r>
          </a:p>
          <a:p>
            <a:pPr marL="401638" indent="-401638">
              <a:lnSpc>
                <a:spcPts val="2200"/>
              </a:lnSpc>
              <a:spcBef>
                <a:spcPts val="1200"/>
              </a:spcBef>
              <a:buClr>
                <a:srgbClr val="5398A2"/>
              </a:buClr>
            </a:pPr>
            <a:r>
              <a:rPr lang="en-IE" sz="2300" b="1" dirty="0" err="1">
                <a:solidFill>
                  <a:srgbClr val="5398A2"/>
                </a:solidFill>
                <a:latin typeface="Calibri" panose="020F0502020204030204" pitchFamily="34" charset="0"/>
                <a:ea typeface="Calibri" panose="020F0502020204030204" pitchFamily="34" charset="0"/>
                <a:cs typeface="Calibri" panose="020F0502020204030204" pitchFamily="34" charset="0"/>
              </a:rPr>
              <a:t>Skrb</a:t>
            </a: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 za </a:t>
            </a:r>
            <a:r>
              <a:rPr lang="en-IE" sz="2300" b="1" dirty="0" err="1">
                <a:solidFill>
                  <a:srgbClr val="5398A2"/>
                </a:solidFill>
                <a:latin typeface="Calibri" panose="020F0502020204030204" pitchFamily="34" charset="0"/>
                <a:ea typeface="Calibri" panose="020F0502020204030204" pitchFamily="34" charset="0"/>
                <a:cs typeface="Calibri" panose="020F0502020204030204" pitchFamily="34" charset="0"/>
              </a:rPr>
              <a:t>prst</a:t>
            </a: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Fižol</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grah</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primer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bogatita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zemljo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z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dušikom</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kar</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koristi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drugim</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rastlinam</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a:t>
            </a:r>
          </a:p>
          <a:p>
            <a:pPr marL="401638" indent="-401638">
              <a:lnSpc>
                <a:spcPts val="2200"/>
              </a:lnSpc>
              <a:spcBef>
                <a:spcPts val="1200"/>
              </a:spcBef>
              <a:buClr>
                <a:srgbClr val="5398A2"/>
              </a:buClr>
            </a:pPr>
            <a:r>
              <a:rPr lang="en-IE" sz="2300" b="1" dirty="0" err="1">
                <a:solidFill>
                  <a:srgbClr val="5398A2"/>
                </a:solidFill>
                <a:latin typeface="Calibri" panose="020F0502020204030204" pitchFamily="34" charset="0"/>
                <a:ea typeface="Calibri" panose="020F0502020204030204" pitchFamily="34" charset="0"/>
                <a:cs typeface="Calibri" panose="020F0502020204030204" pitchFamily="34" charset="0"/>
              </a:rPr>
              <a:t>Menjava</a:t>
            </a: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300" b="1" dirty="0" err="1">
                <a:solidFill>
                  <a:srgbClr val="5398A2"/>
                </a:solidFill>
                <a:latin typeface="Calibri" panose="020F0502020204030204" pitchFamily="34" charset="0"/>
                <a:ea typeface="Calibri" panose="020F0502020204030204" pitchFamily="34" charset="0"/>
                <a:cs typeface="Calibri" panose="020F0502020204030204" pitchFamily="34" charset="0"/>
              </a:rPr>
              <a:t>rastlin</a:t>
            </a: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Sezonsko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izmenjuj</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rastlinske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kombinacije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da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ohraniš</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zdravje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prsti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preprečiš</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širjenje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škodljivcev</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a:t>
            </a:r>
          </a:p>
          <a:p>
            <a:pPr marL="401638" indent="-401638">
              <a:lnSpc>
                <a:spcPts val="2200"/>
              </a:lnSpc>
              <a:spcBef>
                <a:spcPts val="1200"/>
              </a:spcBef>
              <a:buClr>
                <a:srgbClr val="5398A2"/>
              </a:buClr>
            </a:pPr>
            <a:r>
              <a:rPr lang="en-IE" sz="2300" b="1" dirty="0" err="1">
                <a:solidFill>
                  <a:srgbClr val="5398A2"/>
                </a:solidFill>
                <a:latin typeface="Calibri" panose="020F0502020204030204" pitchFamily="34" charset="0"/>
                <a:ea typeface="Calibri" panose="020F0502020204030204" pitchFamily="34" charset="0"/>
                <a:cs typeface="Calibri" panose="020F0502020204030204" pitchFamily="34" charset="0"/>
              </a:rPr>
              <a:t>Opazuj</a:t>
            </a: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300" b="1" dirty="0" err="1">
                <a:solidFill>
                  <a:srgbClr val="5398A2"/>
                </a:solidFill>
                <a:latin typeface="Calibri" panose="020F0502020204030204" pitchFamily="34" charset="0"/>
                <a:ea typeface="Calibri" panose="020F0502020204030204" pitchFamily="34" charset="0"/>
                <a:cs typeface="Calibri" panose="020F0502020204030204" pitchFamily="34" charset="0"/>
              </a:rPr>
              <a:t>vrt</a:t>
            </a: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Spremljaj</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kako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različne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rastline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medsebojno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vplivajo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skozi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čas</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Skupnostno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sajenje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ti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pomaga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spoznati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naravne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povezave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prilagoditi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vrtnarske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prakse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tvojemu</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okolju</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35655123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Google Shape;55;p26">
            <a:extLst>
              <a:ext uri="{FF2B5EF4-FFF2-40B4-BE49-F238E27FC236}">
                <a16:creationId xmlns:a16="http://schemas.microsoft.com/office/drawing/2014/main" id="{B1982AC3-6782-0730-1116-DFAE2FB33B82}"/>
              </a:ext>
            </a:extLst>
          </p:cNvPr>
          <p:cNvSpPr/>
          <p:nvPr/>
        </p:nvSpPr>
        <p:spPr>
          <a:xfrm>
            <a:off x="1" y="1"/>
            <a:ext cx="4106778" cy="6858000"/>
          </a:xfrm>
          <a:prstGeom prst="rect">
            <a:avLst/>
          </a:prstGeom>
          <a:solidFill>
            <a:srgbClr val="1F8E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Rectangle 1">
            <a:extLst>
              <a:ext uri="{FF2B5EF4-FFF2-40B4-BE49-F238E27FC236}">
                <a16:creationId xmlns:a16="http://schemas.microsoft.com/office/drawing/2014/main" id="{A475ECF3-2AE3-7FB2-A102-E0D46C4B6FBF}"/>
              </a:ext>
            </a:extLst>
          </p:cNvPr>
          <p:cNvSpPr/>
          <p:nvPr/>
        </p:nvSpPr>
        <p:spPr>
          <a:xfrm rot="10800000">
            <a:off x="0" y="0"/>
            <a:ext cx="4827217" cy="5198542"/>
          </a:xfrm>
          <a:prstGeom prst="rect">
            <a:avLst/>
          </a:prstGeom>
          <a:blipFill>
            <a:blip r:embed="rId2">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82A4B0C5-D4FF-2866-6CDD-9B53126A67A9}"/>
              </a:ext>
            </a:extLst>
          </p:cNvPr>
          <p:cNvSpPr/>
          <p:nvPr/>
        </p:nvSpPr>
        <p:spPr>
          <a:xfrm>
            <a:off x="631535" y="549258"/>
            <a:ext cx="5159666" cy="850446"/>
          </a:xfrm>
          <a:prstGeom prst="rect">
            <a:avLst/>
          </a:prstGeom>
          <a:solidFill>
            <a:schemeClr val="bg1"/>
          </a:solidFill>
          <a:ln>
            <a:noFill/>
          </a:ln>
          <a:effectLst>
            <a:outerShdw blurRad="213389" dist="47724"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1" name="Google Shape;135;p1">
            <a:extLst>
              <a:ext uri="{FF2B5EF4-FFF2-40B4-BE49-F238E27FC236}">
                <a16:creationId xmlns:a16="http://schemas.microsoft.com/office/drawing/2014/main" id="{C181EA17-D873-D41A-1AF9-C99DE9AE1FA4}"/>
              </a:ext>
            </a:extLst>
          </p:cNvPr>
          <p:cNvSpPr txBox="1">
            <a:spLocks/>
          </p:cNvSpPr>
          <p:nvPr/>
        </p:nvSpPr>
        <p:spPr>
          <a:xfrm rot="5400000">
            <a:off x="2301342" y="3209160"/>
            <a:ext cx="3420455" cy="811301"/>
          </a:xfrm>
          <a:prstGeom prst="rect">
            <a:avLst/>
          </a:prstGeom>
          <a:solidFill>
            <a:srgbClr val="84C245"/>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ctr" rtl="0">
              <a:lnSpc>
                <a:spcPct val="90000"/>
              </a:lnSpc>
              <a:spcBef>
                <a:spcPts val="1102"/>
              </a:spcBef>
              <a:spcAft>
                <a:spcPts val="0"/>
              </a:spcAft>
              <a:buClr>
                <a:srgbClr val="7FCCBA"/>
              </a:buClr>
              <a:buSzPts val="1800"/>
              <a:buFont typeface="Arial"/>
              <a:buNone/>
              <a:defRPr sz="1800" b="1" i="0" u="none" strike="noStrike" cap="none">
                <a:solidFill>
                  <a:srgbClr val="7FCCBA"/>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12700" indent="0">
              <a:lnSpc>
                <a:spcPct val="111193"/>
              </a:lnSpc>
              <a:spcBef>
                <a:spcPts val="0"/>
              </a:spcBef>
              <a:buClr>
                <a:schemeClr val="lt1"/>
              </a:buClr>
              <a:buSzPts val="3100"/>
            </a:pPr>
            <a:endParaRPr lang="en-US" sz="3200" dirty="0"/>
          </a:p>
        </p:txBody>
      </p:sp>
      <p:sp>
        <p:nvSpPr>
          <p:cNvPr id="7" name="Text Placeholder 6">
            <a:extLst>
              <a:ext uri="{FF2B5EF4-FFF2-40B4-BE49-F238E27FC236}">
                <a16:creationId xmlns:a16="http://schemas.microsoft.com/office/drawing/2014/main" id="{35332716-96CE-5898-5483-AC9370A46FAC}"/>
              </a:ext>
            </a:extLst>
          </p:cNvPr>
          <p:cNvSpPr>
            <a:spLocks noGrp="1"/>
          </p:cNvSpPr>
          <p:nvPr>
            <p:ph type="body" sz="quarter" idx="15"/>
          </p:nvPr>
        </p:nvSpPr>
        <p:spPr>
          <a:xfrm>
            <a:off x="3605920" y="2064517"/>
            <a:ext cx="811302" cy="547146"/>
          </a:xfrm>
          <a:ln>
            <a:noFill/>
          </a:ln>
        </p:spPr>
        <p:txBody>
          <a:bodyPr/>
          <a:lstStyle/>
          <a:p>
            <a:r>
              <a:rPr lang="en-US" b="1" dirty="0">
                <a:solidFill>
                  <a:schemeClr val="bg1"/>
                </a:solidFill>
              </a:rPr>
              <a:t>01</a:t>
            </a:r>
          </a:p>
        </p:txBody>
      </p:sp>
      <p:sp>
        <p:nvSpPr>
          <p:cNvPr id="6" name="Text Placeholder 5">
            <a:extLst>
              <a:ext uri="{FF2B5EF4-FFF2-40B4-BE49-F238E27FC236}">
                <a16:creationId xmlns:a16="http://schemas.microsoft.com/office/drawing/2014/main" id="{43D63E27-25D9-4919-8DFB-F33F333C3548}"/>
              </a:ext>
            </a:extLst>
          </p:cNvPr>
          <p:cNvSpPr>
            <a:spLocks noGrp="1"/>
          </p:cNvSpPr>
          <p:nvPr>
            <p:ph type="body" sz="quarter" idx="14"/>
          </p:nvPr>
        </p:nvSpPr>
        <p:spPr>
          <a:xfrm>
            <a:off x="4563629" y="2064517"/>
            <a:ext cx="6559003" cy="547147"/>
          </a:xfrm>
          <a:ln>
            <a:noFill/>
          </a:ln>
        </p:spPr>
        <p:txBody>
          <a:bodyPr/>
          <a:lstStyle/>
          <a:p>
            <a:pPr>
              <a:tabLst>
                <a:tab pos="5591175" algn="l"/>
              </a:tabLst>
            </a:pPr>
            <a:r>
              <a:rPr lang="sl-SI" sz="2400" dirty="0"/>
              <a:t>Uvod</a:t>
            </a:r>
            <a:r>
              <a:rPr lang="en-US" sz="2400" dirty="0"/>
              <a:t>	3</a:t>
            </a:r>
          </a:p>
        </p:txBody>
      </p:sp>
      <p:sp>
        <p:nvSpPr>
          <p:cNvPr id="10" name="Text Placeholder 9">
            <a:extLst>
              <a:ext uri="{FF2B5EF4-FFF2-40B4-BE49-F238E27FC236}">
                <a16:creationId xmlns:a16="http://schemas.microsoft.com/office/drawing/2014/main" id="{A7A12F72-9959-07DD-A16E-8E2EB4ADC470}"/>
              </a:ext>
            </a:extLst>
          </p:cNvPr>
          <p:cNvSpPr>
            <a:spLocks noGrp="1"/>
          </p:cNvSpPr>
          <p:nvPr>
            <p:ph type="body" sz="quarter" idx="29"/>
          </p:nvPr>
        </p:nvSpPr>
        <p:spPr>
          <a:xfrm>
            <a:off x="3605920" y="2656493"/>
            <a:ext cx="811302" cy="547146"/>
          </a:xfrm>
          <a:ln>
            <a:noFill/>
          </a:ln>
        </p:spPr>
        <p:txBody>
          <a:bodyPr/>
          <a:lstStyle/>
          <a:p>
            <a:r>
              <a:rPr lang="en-US" b="1" dirty="0">
                <a:solidFill>
                  <a:schemeClr val="bg1"/>
                </a:solidFill>
              </a:rPr>
              <a:t>02</a:t>
            </a:r>
          </a:p>
        </p:txBody>
      </p:sp>
      <p:sp>
        <p:nvSpPr>
          <p:cNvPr id="11" name="Text Placeholder 10">
            <a:extLst>
              <a:ext uri="{FF2B5EF4-FFF2-40B4-BE49-F238E27FC236}">
                <a16:creationId xmlns:a16="http://schemas.microsoft.com/office/drawing/2014/main" id="{0D4384D8-C9BE-3A21-3637-568A04D30488}"/>
              </a:ext>
            </a:extLst>
          </p:cNvPr>
          <p:cNvSpPr>
            <a:spLocks noGrp="1"/>
          </p:cNvSpPr>
          <p:nvPr>
            <p:ph type="body" sz="quarter" idx="30"/>
          </p:nvPr>
        </p:nvSpPr>
        <p:spPr>
          <a:xfrm>
            <a:off x="4563629" y="2656493"/>
            <a:ext cx="6559003" cy="547147"/>
          </a:xfrm>
          <a:ln>
            <a:noFill/>
          </a:ln>
        </p:spPr>
        <p:txBody>
          <a:bodyPr/>
          <a:lstStyle/>
          <a:p>
            <a:pPr>
              <a:tabLst>
                <a:tab pos="5591175" algn="l"/>
              </a:tabLst>
            </a:pPr>
            <a:r>
              <a:rPr lang="sl-SI" sz="2400" dirty="0"/>
              <a:t>Navdihujoče prakse v naravi</a:t>
            </a:r>
            <a:endParaRPr lang="en-US" sz="2400" dirty="0"/>
          </a:p>
        </p:txBody>
      </p:sp>
      <p:sp>
        <p:nvSpPr>
          <p:cNvPr id="12" name="Text Placeholder 11">
            <a:extLst>
              <a:ext uri="{FF2B5EF4-FFF2-40B4-BE49-F238E27FC236}">
                <a16:creationId xmlns:a16="http://schemas.microsoft.com/office/drawing/2014/main" id="{83090131-0E8A-A3B3-4801-78F232BBFD98}"/>
              </a:ext>
            </a:extLst>
          </p:cNvPr>
          <p:cNvSpPr>
            <a:spLocks noGrp="1"/>
          </p:cNvSpPr>
          <p:nvPr>
            <p:ph type="body" sz="quarter" idx="31"/>
          </p:nvPr>
        </p:nvSpPr>
        <p:spPr>
          <a:xfrm>
            <a:off x="3605920" y="3260661"/>
            <a:ext cx="811302" cy="547146"/>
          </a:xfrm>
          <a:ln>
            <a:noFill/>
          </a:ln>
        </p:spPr>
        <p:txBody>
          <a:bodyPr/>
          <a:lstStyle/>
          <a:p>
            <a:r>
              <a:rPr lang="en-US" b="1" dirty="0">
                <a:solidFill>
                  <a:schemeClr val="bg1"/>
                </a:solidFill>
              </a:rPr>
              <a:t>03</a:t>
            </a:r>
          </a:p>
        </p:txBody>
      </p:sp>
      <p:sp>
        <p:nvSpPr>
          <p:cNvPr id="13" name="Text Placeholder 12">
            <a:extLst>
              <a:ext uri="{FF2B5EF4-FFF2-40B4-BE49-F238E27FC236}">
                <a16:creationId xmlns:a16="http://schemas.microsoft.com/office/drawing/2014/main" id="{8200CF51-BD65-558A-3660-B4F2C25FF695}"/>
              </a:ext>
            </a:extLst>
          </p:cNvPr>
          <p:cNvSpPr>
            <a:spLocks noGrp="1"/>
          </p:cNvSpPr>
          <p:nvPr>
            <p:ph type="body" sz="quarter" idx="32"/>
          </p:nvPr>
        </p:nvSpPr>
        <p:spPr>
          <a:xfrm>
            <a:off x="4563629" y="3260661"/>
            <a:ext cx="6559003" cy="547147"/>
          </a:xfrm>
          <a:ln>
            <a:noFill/>
          </a:ln>
        </p:spPr>
        <p:txBody>
          <a:bodyPr/>
          <a:lstStyle/>
          <a:p>
            <a:pPr>
              <a:tabLst>
                <a:tab pos="5591175" algn="l"/>
              </a:tabLst>
            </a:pPr>
            <a:r>
              <a:rPr lang="sl-SI" sz="2400" dirty="0"/>
              <a:t>Dnevniške aktivnosti</a:t>
            </a:r>
            <a:endParaRPr lang="en-US" sz="2400" dirty="0"/>
          </a:p>
        </p:txBody>
      </p:sp>
      <p:sp>
        <p:nvSpPr>
          <p:cNvPr id="14" name="Text Placeholder 13">
            <a:extLst>
              <a:ext uri="{FF2B5EF4-FFF2-40B4-BE49-F238E27FC236}">
                <a16:creationId xmlns:a16="http://schemas.microsoft.com/office/drawing/2014/main" id="{C68FDACD-2866-5909-F407-66556167D794}"/>
              </a:ext>
            </a:extLst>
          </p:cNvPr>
          <p:cNvSpPr>
            <a:spLocks noGrp="1"/>
          </p:cNvSpPr>
          <p:nvPr>
            <p:ph type="body" sz="quarter" idx="33"/>
          </p:nvPr>
        </p:nvSpPr>
        <p:spPr>
          <a:xfrm>
            <a:off x="3605920" y="3889212"/>
            <a:ext cx="811302" cy="547146"/>
          </a:xfrm>
          <a:ln>
            <a:noFill/>
          </a:ln>
        </p:spPr>
        <p:txBody>
          <a:bodyPr/>
          <a:lstStyle/>
          <a:p>
            <a:r>
              <a:rPr lang="en-US" b="1" dirty="0">
                <a:solidFill>
                  <a:schemeClr val="bg1"/>
                </a:solidFill>
              </a:rPr>
              <a:t>04</a:t>
            </a:r>
          </a:p>
        </p:txBody>
      </p:sp>
      <p:sp>
        <p:nvSpPr>
          <p:cNvPr id="15" name="Text Placeholder 14">
            <a:extLst>
              <a:ext uri="{FF2B5EF4-FFF2-40B4-BE49-F238E27FC236}">
                <a16:creationId xmlns:a16="http://schemas.microsoft.com/office/drawing/2014/main" id="{CADCB91F-97FD-BA93-03ED-60272CBB45BD}"/>
              </a:ext>
            </a:extLst>
          </p:cNvPr>
          <p:cNvSpPr>
            <a:spLocks noGrp="1"/>
          </p:cNvSpPr>
          <p:nvPr>
            <p:ph type="body" sz="quarter" idx="34"/>
          </p:nvPr>
        </p:nvSpPr>
        <p:spPr>
          <a:xfrm>
            <a:off x="4563629" y="3889212"/>
            <a:ext cx="6559003" cy="547147"/>
          </a:xfrm>
          <a:ln>
            <a:noFill/>
          </a:ln>
        </p:spPr>
        <p:txBody>
          <a:bodyPr/>
          <a:lstStyle/>
          <a:p>
            <a:pPr>
              <a:lnSpc>
                <a:spcPts val="2180"/>
              </a:lnSpc>
              <a:spcBef>
                <a:spcPts val="0"/>
              </a:spcBef>
              <a:tabLst>
                <a:tab pos="5591175" algn="l"/>
              </a:tabLst>
            </a:pPr>
            <a:r>
              <a:rPr lang="sl-SI" sz="2400" dirty="0"/>
              <a:t>Viri za nadaljnje raziskovanje</a:t>
            </a:r>
            <a:endParaRPr lang="en-US" sz="2400" dirty="0"/>
          </a:p>
        </p:txBody>
      </p:sp>
      <p:sp>
        <p:nvSpPr>
          <p:cNvPr id="5" name="Text Placeholder 11">
            <a:extLst>
              <a:ext uri="{FF2B5EF4-FFF2-40B4-BE49-F238E27FC236}">
                <a16:creationId xmlns:a16="http://schemas.microsoft.com/office/drawing/2014/main" id="{B236C1A5-5899-0145-0161-0E1B8F9F1DF1}"/>
              </a:ext>
            </a:extLst>
          </p:cNvPr>
          <p:cNvSpPr txBox="1">
            <a:spLocks/>
          </p:cNvSpPr>
          <p:nvPr/>
        </p:nvSpPr>
        <p:spPr>
          <a:xfrm>
            <a:off x="3586272" y="4505235"/>
            <a:ext cx="811302" cy="547146"/>
          </a:xfrm>
          <a:prstGeom prst="rect">
            <a:avLst/>
          </a:prstGeom>
          <a:noFill/>
          <a:ln>
            <a:noFill/>
          </a:ln>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200" b="0" kern="1200" baseline="0">
                <a:solidFill>
                  <a:srgbClr val="5398A2"/>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rPr>
              <a:t>05</a:t>
            </a:r>
          </a:p>
        </p:txBody>
      </p:sp>
      <p:sp>
        <p:nvSpPr>
          <p:cNvPr id="8" name="Text Placeholder 12">
            <a:extLst>
              <a:ext uri="{FF2B5EF4-FFF2-40B4-BE49-F238E27FC236}">
                <a16:creationId xmlns:a16="http://schemas.microsoft.com/office/drawing/2014/main" id="{72CDCB67-12E3-D1DB-2119-D854245223D4}"/>
              </a:ext>
            </a:extLst>
          </p:cNvPr>
          <p:cNvSpPr txBox="1">
            <a:spLocks/>
          </p:cNvSpPr>
          <p:nvPr/>
        </p:nvSpPr>
        <p:spPr>
          <a:xfrm>
            <a:off x="4543981" y="4505235"/>
            <a:ext cx="6559003" cy="547147"/>
          </a:xfrm>
          <a:prstGeom prst="rect">
            <a:avLst/>
          </a:prstGeom>
          <a:ln>
            <a:noFill/>
          </a:ln>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404040"/>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tabLst>
                <a:tab pos="5591175" algn="l"/>
              </a:tabLst>
            </a:pPr>
            <a:r>
              <a:rPr lang="sl-SI" sz="2400" dirty="0"/>
              <a:t>Korak za korakom: vodič za pedagoge</a:t>
            </a:r>
            <a:endParaRPr lang="en-US" sz="2400" dirty="0"/>
          </a:p>
        </p:txBody>
      </p:sp>
      <p:sp>
        <p:nvSpPr>
          <p:cNvPr id="38" name="TextBox 37">
            <a:extLst>
              <a:ext uri="{FF2B5EF4-FFF2-40B4-BE49-F238E27FC236}">
                <a16:creationId xmlns:a16="http://schemas.microsoft.com/office/drawing/2014/main" id="{0EE736CC-90F5-F162-014E-6287479AE759}"/>
              </a:ext>
            </a:extLst>
          </p:cNvPr>
          <p:cNvSpPr txBox="1"/>
          <p:nvPr/>
        </p:nvSpPr>
        <p:spPr>
          <a:xfrm>
            <a:off x="680409" y="547816"/>
            <a:ext cx="5598471" cy="830997"/>
          </a:xfrm>
          <a:prstGeom prst="rect">
            <a:avLst/>
          </a:prstGeom>
          <a:noFill/>
        </p:spPr>
        <p:txBody>
          <a:bodyPr wrap="square" rtlCol="0">
            <a:spAutoFit/>
          </a:bodyPr>
          <a:lstStyle/>
          <a:p>
            <a:r>
              <a:rPr lang="en-US" sz="4800" b="1" spc="324">
                <a:solidFill>
                  <a:srgbClr val="5398A2"/>
                </a:solidFill>
                <a:latin typeface="Calibri" panose="020F0502020204030204" pitchFamily="34" charset="0"/>
                <a:cs typeface="Calibri" panose="020F0502020204030204" pitchFamily="34" charset="0"/>
              </a:rPr>
              <a:t>Modul 3 -Upanje</a:t>
            </a:r>
            <a:endParaRPr lang="en-US" sz="4800" b="1" spc="324" dirty="0">
              <a:solidFill>
                <a:srgbClr val="5398A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252125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C9898C-37F4-55B1-4EB0-2E54E12ECE3C}"/>
            </a:ext>
          </a:extLst>
        </p:cNvPr>
        <p:cNvGrpSpPr/>
        <p:nvPr/>
      </p:nvGrpSpPr>
      <p:grpSpPr>
        <a:xfrm>
          <a:off x="0" y="0"/>
          <a:ext cx="0" cy="0"/>
          <a:chOff x="0" y="0"/>
          <a:chExt cx="0" cy="0"/>
        </a:xfrm>
      </p:grpSpPr>
      <p:pic>
        <p:nvPicPr>
          <p:cNvPr id="5" name="Picture 4" descr="A person cutting vegetables in a trash can&#10;&#10;AI-generated content may be incorrect.">
            <a:extLst>
              <a:ext uri="{FF2B5EF4-FFF2-40B4-BE49-F238E27FC236}">
                <a16:creationId xmlns:a16="http://schemas.microsoft.com/office/drawing/2014/main" id="{36F82A4D-D9D1-6CA4-B0DE-AE1229D5FF2D}"/>
              </a:ext>
            </a:extLst>
          </p:cNvPr>
          <p:cNvPicPr>
            <a:picLocks noChangeAspect="1"/>
          </p:cNvPicPr>
          <p:nvPr/>
        </p:nvPicPr>
        <p:blipFill rotWithShape="1">
          <a:blip r:embed="rId2"/>
          <a:srcRect l="676" t="32659" r="12096" b="19974"/>
          <a:stretch/>
        </p:blipFill>
        <p:spPr>
          <a:xfrm>
            <a:off x="7759864" y="-3"/>
            <a:ext cx="4432135" cy="1551215"/>
          </a:xfrm>
          <a:prstGeom prst="rect">
            <a:avLst/>
          </a:prstGeom>
        </p:spPr>
      </p:pic>
      <p:sp>
        <p:nvSpPr>
          <p:cNvPr id="11" name="Google Shape;133;p1">
            <a:extLst>
              <a:ext uri="{FF2B5EF4-FFF2-40B4-BE49-F238E27FC236}">
                <a16:creationId xmlns:a16="http://schemas.microsoft.com/office/drawing/2014/main" id="{888C410C-F299-BD6C-C274-B2332CBF0A9B}"/>
              </a:ext>
            </a:extLst>
          </p:cNvPr>
          <p:cNvSpPr/>
          <p:nvPr/>
        </p:nvSpPr>
        <p:spPr>
          <a:xfrm rot="10800000">
            <a:off x="-15724" y="0"/>
            <a:ext cx="11521114" cy="1551214"/>
          </a:xfrm>
          <a:prstGeom prst="rect">
            <a:avLst/>
          </a:prstGeom>
          <a:gradFill>
            <a:gsLst>
              <a:gs pos="33000">
                <a:srgbClr val="1F8E47"/>
              </a:gs>
              <a:gs pos="74000">
                <a:srgbClr val="1F8E47"/>
              </a:gs>
              <a:gs pos="90000">
                <a:srgbClr val="5398A2">
                  <a:alpha val="0"/>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97BDBA97-9548-4067-B5A6-E4C003136440}"/>
              </a:ext>
            </a:extLst>
          </p:cNvPr>
          <p:cNvSpPr/>
          <p:nvPr/>
        </p:nvSpPr>
        <p:spPr>
          <a:xfrm rot="10800000">
            <a:off x="-15722" y="-1"/>
            <a:ext cx="4827217" cy="1551215"/>
          </a:xfrm>
          <a:prstGeom prst="rect">
            <a:avLst/>
          </a:prstGeom>
          <a:blipFill>
            <a:blip r:embed="rId3">
              <a:alphaModFix amt="73000"/>
            </a:blip>
            <a:srcRect/>
            <a:stretch>
              <a:fillRect l="14551" t="-156147" r="-14551" b="-5550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Google Shape;145;p2">
            <a:extLst>
              <a:ext uri="{FF2B5EF4-FFF2-40B4-BE49-F238E27FC236}">
                <a16:creationId xmlns:a16="http://schemas.microsoft.com/office/drawing/2014/main" id="{52281B90-8887-870A-1E72-0965303E1DD2}"/>
              </a:ext>
            </a:extLst>
          </p:cNvPr>
          <p:cNvSpPr txBox="1">
            <a:spLocks/>
          </p:cNvSpPr>
          <p:nvPr/>
        </p:nvSpPr>
        <p:spPr>
          <a:xfrm>
            <a:off x="-15721" y="439713"/>
            <a:ext cx="4034268"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a:solidFill>
                  <a:srgbClr val="5398A2"/>
                </a:solidFill>
              </a:rPr>
              <a:t>Kompostiranje</a:t>
            </a:r>
            <a:endParaRPr lang="en-US" sz="3500" dirty="0">
              <a:solidFill>
                <a:srgbClr val="5398A2"/>
              </a:solidFill>
            </a:endParaRPr>
          </a:p>
        </p:txBody>
      </p:sp>
      <p:sp>
        <p:nvSpPr>
          <p:cNvPr id="29" name="Text Placeholder 3">
            <a:extLst>
              <a:ext uri="{FF2B5EF4-FFF2-40B4-BE49-F238E27FC236}">
                <a16:creationId xmlns:a16="http://schemas.microsoft.com/office/drawing/2014/main" id="{832018D4-333B-EC48-9819-1C33D74CFA27}"/>
              </a:ext>
            </a:extLst>
          </p:cNvPr>
          <p:cNvSpPr txBox="1">
            <a:spLocks/>
          </p:cNvSpPr>
          <p:nvPr/>
        </p:nvSpPr>
        <p:spPr>
          <a:xfrm>
            <a:off x="686610" y="1990929"/>
            <a:ext cx="4124882"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b="1" dirty="0" err="1">
                <a:solidFill>
                  <a:srgbClr val="404040"/>
                </a:solidFill>
                <a:latin typeface="Calibri" panose="020F0502020204030204" pitchFamily="34" charset="0"/>
                <a:ea typeface="Calibri" panose="020F0502020204030204" pitchFamily="34" charset="0"/>
                <a:cs typeface="Calibri" panose="020F0502020204030204" pitchFamily="34" charset="0"/>
              </a:rPr>
              <a:t>Kompostiranje</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 je </a:t>
            </a:r>
            <a:r>
              <a:rPr lang="en-IE" b="1" dirty="0" err="1">
                <a:solidFill>
                  <a:srgbClr val="404040"/>
                </a:solidFill>
                <a:latin typeface="Calibri" panose="020F0502020204030204" pitchFamily="34" charset="0"/>
                <a:ea typeface="Calibri" panose="020F0502020204030204" pitchFamily="34" charset="0"/>
                <a:cs typeface="Calibri" panose="020F0502020204030204" pitchFamily="34" charset="0"/>
              </a:rPr>
              <a:t>proces</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b="1" dirty="0" err="1">
                <a:solidFill>
                  <a:srgbClr val="404040"/>
                </a:solidFill>
                <a:latin typeface="Calibri" panose="020F0502020204030204" pitchFamily="34" charset="0"/>
                <a:ea typeface="Calibri" panose="020F0502020204030204" pitchFamily="34" charset="0"/>
                <a:cs typeface="Calibri" panose="020F0502020204030204" pitchFamily="34" charset="0"/>
              </a:rPr>
              <a:t>recikliranja</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b="1" dirty="0" err="1">
                <a:solidFill>
                  <a:srgbClr val="404040"/>
                </a:solidFill>
                <a:latin typeface="Calibri" panose="020F0502020204030204" pitchFamily="34" charset="0"/>
                <a:ea typeface="Calibri" panose="020F0502020204030204" pitchFamily="34" charset="0"/>
                <a:cs typeface="Calibri" panose="020F0502020204030204" pitchFamily="34" charset="0"/>
              </a:rPr>
              <a:t>organskih</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b="1" dirty="0" err="1">
                <a:solidFill>
                  <a:srgbClr val="404040"/>
                </a:solidFill>
                <a:latin typeface="Calibri" panose="020F0502020204030204" pitchFamily="34" charset="0"/>
                <a:ea typeface="Calibri" panose="020F0502020204030204" pitchFamily="34" charset="0"/>
                <a:cs typeface="Calibri" panose="020F0502020204030204" pitchFamily="34" charset="0"/>
              </a:rPr>
              <a:t>materialov</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b="1" dirty="0" err="1">
                <a:solidFill>
                  <a:srgbClr val="404040"/>
                </a:solidFill>
                <a:latin typeface="Calibri" panose="020F0502020204030204" pitchFamily="34" charset="0"/>
                <a:ea typeface="Calibri" panose="020F0502020204030204" pitchFamily="34" charset="0"/>
                <a:cs typeface="Calibri" panose="020F0502020204030204" pitchFamily="34" charset="0"/>
              </a:rPr>
              <a:t>kot</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 so </a:t>
            </a:r>
            <a:r>
              <a:rPr lang="en-IE" b="1" dirty="0" err="1">
                <a:solidFill>
                  <a:srgbClr val="404040"/>
                </a:solidFill>
                <a:latin typeface="Calibri" panose="020F0502020204030204" pitchFamily="34" charset="0"/>
                <a:ea typeface="Calibri" panose="020F0502020204030204" pitchFamily="34" charset="0"/>
                <a:cs typeface="Calibri" panose="020F0502020204030204" pitchFamily="34" charset="0"/>
              </a:rPr>
              <a:t>kuhinjski</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b="1" dirty="0" err="1">
                <a:solidFill>
                  <a:srgbClr val="404040"/>
                </a:solidFill>
                <a:latin typeface="Calibri" panose="020F0502020204030204" pitchFamily="34" charset="0"/>
                <a:ea typeface="Calibri" panose="020F0502020204030204" pitchFamily="34" charset="0"/>
                <a:cs typeface="Calibri" panose="020F0502020204030204" pitchFamily="34" charset="0"/>
              </a:rPr>
              <a:t>ostanki</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b="1" dirty="0" err="1">
                <a:solidFill>
                  <a:srgbClr val="404040"/>
                </a:solidFill>
                <a:latin typeface="Calibri" panose="020F0502020204030204" pitchFamily="34" charset="0"/>
                <a:ea typeface="Calibri" panose="020F0502020204030204" pitchFamily="34" charset="0"/>
                <a:cs typeface="Calibri" panose="020F0502020204030204" pitchFamily="34" charset="0"/>
              </a:rPr>
              <a:t>vrtni</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b="1" dirty="0" err="1">
                <a:solidFill>
                  <a:srgbClr val="404040"/>
                </a:solidFill>
                <a:latin typeface="Calibri" panose="020F0502020204030204" pitchFamily="34" charset="0"/>
                <a:ea typeface="Calibri" panose="020F0502020204030204" pitchFamily="34" charset="0"/>
                <a:cs typeface="Calibri" panose="020F0502020204030204" pitchFamily="34" charset="0"/>
              </a:rPr>
              <a:t>odpadki</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 v </a:t>
            </a:r>
            <a:r>
              <a:rPr lang="en-IE" b="1" dirty="0" err="1">
                <a:solidFill>
                  <a:srgbClr val="404040"/>
                </a:solidFill>
                <a:latin typeface="Calibri" panose="020F0502020204030204" pitchFamily="34" charset="0"/>
                <a:ea typeface="Calibri" panose="020F0502020204030204" pitchFamily="34" charset="0"/>
                <a:cs typeface="Calibri" panose="020F0502020204030204" pitchFamily="34" charset="0"/>
              </a:rPr>
              <a:t>hranljivo</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b="1" dirty="0" err="1">
                <a:solidFill>
                  <a:srgbClr val="404040"/>
                </a:solidFill>
                <a:latin typeface="Calibri" panose="020F0502020204030204" pitchFamily="34" charset="0"/>
                <a:ea typeface="Calibri" panose="020F0502020204030204" pitchFamily="34" charset="0"/>
                <a:cs typeface="Calibri" panose="020F0502020204030204" pitchFamily="34" charset="0"/>
              </a:rPr>
              <a:t>prst</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500"/>
              </a:lnSpc>
              <a:spcBef>
                <a:spcPts val="0"/>
              </a:spcBef>
              <a:buNone/>
            </a:pP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Ta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praksa</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ne le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zmanjšuje</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količino</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odpadkov</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temveč</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tudi</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izboljšuje</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zdravje</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tal</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podpira</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življenjski</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cikel</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rastlin</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endParaRPr lang="en-IE" b="1"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2" name="Text Placeholder 3">
            <a:extLst>
              <a:ext uri="{FF2B5EF4-FFF2-40B4-BE49-F238E27FC236}">
                <a16:creationId xmlns:a16="http://schemas.microsoft.com/office/drawing/2014/main" id="{0EAEEA7C-78BD-7EB8-EEB5-2047E5A04F4A}"/>
              </a:ext>
            </a:extLst>
          </p:cNvPr>
          <p:cNvSpPr txBox="1">
            <a:spLocks/>
          </p:cNvSpPr>
          <p:nvPr/>
        </p:nvSpPr>
        <p:spPr>
          <a:xfrm>
            <a:off x="5617029" y="1990929"/>
            <a:ext cx="6008912" cy="5392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V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času</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ko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nas</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podnebne</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spremembe</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lahko</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pustijo</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brez</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moči</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odtujene</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od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narave</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nam</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kompostiranje</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ponuja</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priložnost</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da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aktivno</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prispevamo</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k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obnavljanju</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Zemlje</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a:t>
            </a:r>
          </a:p>
          <a:p>
            <a:pPr marL="0" indent="0">
              <a:lnSpc>
                <a:spcPts val="2200"/>
              </a:lnSpc>
              <a:spcBef>
                <a:spcPts val="0"/>
              </a:spcBef>
              <a:buNone/>
            </a:pPr>
            <a:endPar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S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kompostiranjem</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postanemo</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del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naravnega</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procesa</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razgradnje</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kjer</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se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smrt</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propadanje</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preoblikujeta</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v novo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življenje</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Ta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cikel</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je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podoben</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procesom</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žalovanja</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odpornosti</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soočamo</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se z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izzivi</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jih</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predelamo</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spremenimo</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v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priložnosti</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za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rast</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Kompostiranje</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pomeni</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videti</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potencial</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tam,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kjer</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drugi</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vidijo</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le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odpadek</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nam</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ob</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enem</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pomaga</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graditi</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globljo</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povezanost</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z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naravo</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ter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občutek</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upanja</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za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obnavljanje</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a:t>
            </a:r>
          </a:p>
        </p:txBody>
      </p:sp>
      <p:cxnSp>
        <p:nvCxnSpPr>
          <p:cNvPr id="3" name="Straight Connector 2">
            <a:extLst>
              <a:ext uri="{FF2B5EF4-FFF2-40B4-BE49-F238E27FC236}">
                <a16:creationId xmlns:a16="http://schemas.microsoft.com/office/drawing/2014/main" id="{03310F6D-90F6-82EF-ABD2-44DB2968B17C}"/>
              </a:ext>
            </a:extLst>
          </p:cNvPr>
          <p:cNvCxnSpPr>
            <a:cxnSpLocks/>
          </p:cNvCxnSpPr>
          <p:nvPr/>
        </p:nvCxnSpPr>
        <p:spPr>
          <a:xfrm>
            <a:off x="5150012" y="1836410"/>
            <a:ext cx="0" cy="4581877"/>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698916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5E407-1C27-BF14-2D92-05781D6044EA}"/>
            </a:ext>
          </a:extLst>
        </p:cNvPr>
        <p:cNvGrpSpPr/>
        <p:nvPr/>
      </p:nvGrpSpPr>
      <p:grpSpPr>
        <a:xfrm>
          <a:off x="0" y="0"/>
          <a:ext cx="0" cy="0"/>
          <a:chOff x="0" y="0"/>
          <a:chExt cx="0" cy="0"/>
        </a:xfrm>
      </p:grpSpPr>
      <p:pic>
        <p:nvPicPr>
          <p:cNvPr id="5" name="Picture 4" descr="A person cutting vegetables in a trash can&#10;&#10;AI-generated content may be incorrect.">
            <a:extLst>
              <a:ext uri="{FF2B5EF4-FFF2-40B4-BE49-F238E27FC236}">
                <a16:creationId xmlns:a16="http://schemas.microsoft.com/office/drawing/2014/main" id="{E7FA8F32-567D-4C7A-B657-B7D703A69D87}"/>
              </a:ext>
            </a:extLst>
          </p:cNvPr>
          <p:cNvPicPr>
            <a:picLocks noChangeAspect="1"/>
          </p:cNvPicPr>
          <p:nvPr/>
        </p:nvPicPr>
        <p:blipFill rotWithShape="1">
          <a:blip r:embed="rId2"/>
          <a:srcRect l="3436" t="25959" r="27647" b="12817"/>
          <a:stretch/>
        </p:blipFill>
        <p:spPr>
          <a:xfrm>
            <a:off x="4835055" y="-1"/>
            <a:ext cx="6430203" cy="3681663"/>
          </a:xfrm>
          <a:prstGeom prst="rect">
            <a:avLst/>
          </a:prstGeom>
        </p:spPr>
      </p:pic>
      <p:sp>
        <p:nvSpPr>
          <p:cNvPr id="11" name="Google Shape;133;p1">
            <a:extLst>
              <a:ext uri="{FF2B5EF4-FFF2-40B4-BE49-F238E27FC236}">
                <a16:creationId xmlns:a16="http://schemas.microsoft.com/office/drawing/2014/main" id="{3E279D3E-DEEC-8965-48C9-3526E4579146}"/>
              </a:ext>
            </a:extLst>
          </p:cNvPr>
          <p:cNvSpPr/>
          <p:nvPr/>
        </p:nvSpPr>
        <p:spPr>
          <a:xfrm rot="10800000">
            <a:off x="23550" y="6"/>
            <a:ext cx="11241708" cy="6857994"/>
          </a:xfrm>
          <a:prstGeom prst="rect">
            <a:avLst/>
          </a:prstGeom>
          <a:gradFill>
            <a:gsLst>
              <a:gs pos="47000">
                <a:srgbClr val="1F8E47"/>
              </a:gs>
              <a:gs pos="25000">
                <a:srgbClr val="1F8E47"/>
              </a:gs>
              <a:gs pos="69000">
                <a:srgbClr val="1F8E47"/>
              </a:gs>
              <a:gs pos="97000">
                <a:srgbClr val="5398A2">
                  <a:alpha val="54966"/>
                </a:srgbClr>
              </a:gs>
            </a:gsLst>
            <a:lin ang="7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1919DC4B-E906-6B4A-E520-2E378238604D}"/>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3">
            <a:extLst>
              <a:ext uri="{FF2B5EF4-FFF2-40B4-BE49-F238E27FC236}">
                <a16:creationId xmlns:a16="http://schemas.microsoft.com/office/drawing/2014/main" id="{14375616-2C37-7AE8-FBFC-1B76426199C7}"/>
              </a:ext>
            </a:extLst>
          </p:cNvPr>
          <p:cNvSpPr txBox="1">
            <a:spLocks/>
          </p:cNvSpPr>
          <p:nvPr/>
        </p:nvSpPr>
        <p:spPr>
          <a:xfrm>
            <a:off x="757502" y="2528861"/>
            <a:ext cx="8073677" cy="324596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Kompostiranje</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je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dejanje</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upanja</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Ko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odvržemo</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zelenjavne</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olupke</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v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kompostnik</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se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spomnimo</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da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nič</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ni</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zares</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izgubljeno</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kar</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se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zdi</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konec</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je le del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naravnega</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cikla</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prenove</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Pomirjujoče</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je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vedeti</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da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tudi</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ko se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nekaj</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razgradi</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lahko</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še</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vedno</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prispeva</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k novi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rasti</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500"/>
              </a:lnSpc>
              <a:spcBef>
                <a:spcPts val="0"/>
              </a:spcBef>
              <a:buNone/>
            </a:pPr>
            <a:endParaRPr lang="en-IE"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None/>
            </a:pP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Kompostiranje</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je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tiha</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potrpežljiva</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praksa</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prav</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tako</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kot</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gradnja</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upanja</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in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odpornosti</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Spominja</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nas</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da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lahko</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vedno</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začnemo</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znova</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endParaRPr lang="sv-S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 name="Google Shape;145;p2">
            <a:extLst>
              <a:ext uri="{FF2B5EF4-FFF2-40B4-BE49-F238E27FC236}">
                <a16:creationId xmlns:a16="http://schemas.microsoft.com/office/drawing/2014/main" id="{4F70C9D8-D870-5D1B-DC92-41F934F16F90}"/>
              </a:ext>
            </a:extLst>
          </p:cNvPr>
          <p:cNvSpPr txBox="1">
            <a:spLocks/>
          </p:cNvSpPr>
          <p:nvPr/>
        </p:nvSpPr>
        <p:spPr>
          <a:xfrm>
            <a:off x="-15721" y="439713"/>
            <a:ext cx="4034268"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a:solidFill>
                  <a:srgbClr val="5398A2"/>
                </a:solidFill>
              </a:rPr>
              <a:t>Kompostiranje </a:t>
            </a:r>
            <a:endParaRPr lang="en-US" sz="3500" dirty="0">
              <a:solidFill>
                <a:srgbClr val="5398A2"/>
              </a:solidFill>
            </a:endParaRPr>
          </a:p>
        </p:txBody>
      </p:sp>
    </p:spTree>
    <p:extLst>
      <p:ext uri="{BB962C8B-B14F-4D97-AF65-F5344CB8AC3E}">
        <p14:creationId xmlns:p14="http://schemas.microsoft.com/office/powerpoint/2010/main" val="31160543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496EB5-EC52-F815-19C8-CDD7CEC1C5BC}"/>
            </a:ext>
          </a:extLst>
        </p:cNvPr>
        <p:cNvGrpSpPr/>
        <p:nvPr/>
      </p:nvGrpSpPr>
      <p:grpSpPr>
        <a:xfrm>
          <a:off x="0" y="0"/>
          <a:ext cx="0" cy="0"/>
          <a:chOff x="0" y="0"/>
          <a:chExt cx="0" cy="0"/>
        </a:xfrm>
      </p:grpSpPr>
      <p:pic>
        <p:nvPicPr>
          <p:cNvPr id="4" name="Picture 3" descr="A person cutting vegetables in a trash can&#10;&#10;AI-generated content may be incorrect.">
            <a:extLst>
              <a:ext uri="{FF2B5EF4-FFF2-40B4-BE49-F238E27FC236}">
                <a16:creationId xmlns:a16="http://schemas.microsoft.com/office/drawing/2014/main" id="{8A042B8B-1EB3-C113-4AED-439AC84F4C61}"/>
              </a:ext>
            </a:extLst>
          </p:cNvPr>
          <p:cNvPicPr>
            <a:picLocks noChangeAspect="1"/>
          </p:cNvPicPr>
          <p:nvPr/>
        </p:nvPicPr>
        <p:blipFill rotWithShape="1">
          <a:blip r:embed="rId2"/>
          <a:srcRect l="3551" t="25797" r="40976" b="7298"/>
          <a:stretch/>
        </p:blipFill>
        <p:spPr>
          <a:xfrm>
            <a:off x="4835055" y="-1"/>
            <a:ext cx="6430203" cy="4998413"/>
          </a:xfrm>
          <a:prstGeom prst="rect">
            <a:avLst/>
          </a:prstGeom>
        </p:spPr>
      </p:pic>
      <p:sp>
        <p:nvSpPr>
          <p:cNvPr id="6" name="Google Shape;133;p1">
            <a:extLst>
              <a:ext uri="{FF2B5EF4-FFF2-40B4-BE49-F238E27FC236}">
                <a16:creationId xmlns:a16="http://schemas.microsoft.com/office/drawing/2014/main" id="{FEB5A425-D23B-F8B5-E1F4-F092C1188710}"/>
              </a:ext>
            </a:extLst>
          </p:cNvPr>
          <p:cNvSpPr/>
          <p:nvPr/>
        </p:nvSpPr>
        <p:spPr>
          <a:xfrm rot="10800000">
            <a:off x="-1643886" y="6"/>
            <a:ext cx="12909144" cy="6857994"/>
          </a:xfrm>
          <a:prstGeom prst="rect">
            <a:avLst/>
          </a:prstGeom>
          <a:gradFill>
            <a:gsLst>
              <a:gs pos="47000">
                <a:srgbClr val="1F8E47"/>
              </a:gs>
              <a:gs pos="25000">
                <a:srgbClr val="1F8E47"/>
              </a:gs>
              <a:gs pos="69000">
                <a:srgbClr val="1F8E47"/>
              </a:gs>
              <a:gs pos="97000">
                <a:srgbClr val="5398A2">
                  <a:alpha val="54966"/>
                </a:srgbClr>
              </a:gs>
            </a:gsLst>
            <a:lin ang="7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B5BBE382-03B9-D9BC-38F9-4820063B0453}"/>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665D7F2A-CFEF-4B24-B48E-840FF5003ED4}"/>
              </a:ext>
            </a:extLst>
          </p:cNvPr>
          <p:cNvSpPr/>
          <p:nvPr/>
        </p:nvSpPr>
        <p:spPr>
          <a:xfrm>
            <a:off x="498765" y="1452265"/>
            <a:ext cx="9747894"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7" name="Text Placeholder 3">
            <a:extLst>
              <a:ext uri="{FF2B5EF4-FFF2-40B4-BE49-F238E27FC236}">
                <a16:creationId xmlns:a16="http://schemas.microsoft.com/office/drawing/2014/main" id="{8C139B40-01B7-C5DB-8A6F-AE3F66BCD6CE}"/>
              </a:ext>
            </a:extLst>
          </p:cNvPr>
          <p:cNvSpPr txBox="1">
            <a:spLocks/>
          </p:cNvSpPr>
          <p:nvPr/>
        </p:nvSpPr>
        <p:spPr>
          <a:xfrm>
            <a:off x="773831" y="1808167"/>
            <a:ext cx="9170269" cy="448164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01638" indent="-401638">
              <a:lnSpc>
                <a:spcPts val="2200"/>
              </a:lnSpc>
              <a:spcBef>
                <a:spcPts val="1200"/>
              </a:spcBef>
              <a:buClr>
                <a:srgbClr val="5398A2"/>
              </a:buClr>
            </a:pPr>
            <a:r>
              <a:rPr lang="en-IE" sz="2300" b="1" dirty="0" err="1">
                <a:solidFill>
                  <a:srgbClr val="5398A2"/>
                </a:solidFill>
                <a:latin typeface="Calibri" panose="020F0502020204030204" pitchFamily="34" charset="0"/>
                <a:ea typeface="Calibri" panose="020F0502020204030204" pitchFamily="34" charset="0"/>
                <a:cs typeface="Calibri" panose="020F0502020204030204" pitchFamily="34" charset="0"/>
              </a:rPr>
              <a:t>Ravnovesje</a:t>
            </a: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300" b="1" dirty="0" err="1">
                <a:solidFill>
                  <a:srgbClr val="5398A2"/>
                </a:solidFill>
                <a:latin typeface="Calibri" panose="020F0502020204030204" pitchFamily="34" charset="0"/>
                <a:ea typeface="Calibri" panose="020F0502020204030204" pitchFamily="34" charset="0"/>
                <a:cs typeface="Calibri" panose="020F0502020204030204" pitchFamily="34" charset="0"/>
              </a:rPr>
              <a:t>zelenih</a:t>
            </a: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 in </a:t>
            </a:r>
            <a:r>
              <a:rPr lang="en-IE" sz="2300" b="1" dirty="0" err="1">
                <a:solidFill>
                  <a:srgbClr val="5398A2"/>
                </a:solidFill>
                <a:latin typeface="Calibri" panose="020F0502020204030204" pitchFamily="34" charset="0"/>
                <a:ea typeface="Calibri" panose="020F0502020204030204" pitchFamily="34" charset="0"/>
                <a:cs typeface="Calibri" panose="020F0502020204030204" pitchFamily="34" charset="0"/>
              </a:rPr>
              <a:t>rjavih</a:t>
            </a: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300" b="1" dirty="0" err="1">
                <a:solidFill>
                  <a:srgbClr val="5398A2"/>
                </a:solidFill>
                <a:latin typeface="Calibri" panose="020F0502020204030204" pitchFamily="34" charset="0"/>
                <a:ea typeface="Calibri" panose="020F0502020204030204" pitchFamily="34" charset="0"/>
                <a:cs typeface="Calibri" panose="020F0502020204030204" pitchFamily="34" charset="0"/>
              </a:rPr>
              <a:t>materialov</a:t>
            </a: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Za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zdrav</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kompost</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potrebuješ</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pravo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razmerje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zelenih</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materialov</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npr</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ostanki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sadja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zelenjave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rjavih</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materialov</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suho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listje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papir</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Zeleni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materiali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dodajajo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dušik</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rjavi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pa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ogljik</a:t>
            </a: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a:t>
            </a:r>
          </a:p>
          <a:p>
            <a:pPr marL="401638" indent="-401638">
              <a:lnSpc>
                <a:spcPts val="2200"/>
              </a:lnSpc>
              <a:spcBef>
                <a:spcPts val="1200"/>
              </a:spcBef>
              <a:buClr>
                <a:srgbClr val="5398A2"/>
              </a:buClr>
            </a:pPr>
            <a:r>
              <a:rPr lang="en-IE" sz="2300" b="1" dirty="0" err="1">
                <a:solidFill>
                  <a:srgbClr val="5398A2"/>
                </a:solidFill>
                <a:latin typeface="Calibri" panose="020F0502020204030204" pitchFamily="34" charset="0"/>
                <a:ea typeface="Calibri" panose="020F0502020204030204" pitchFamily="34" charset="0"/>
                <a:cs typeface="Calibri" panose="020F0502020204030204" pitchFamily="34" charset="0"/>
              </a:rPr>
              <a:t>Prezračevanje</a:t>
            </a: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Redno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obračaj</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kompost</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da ga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prezračiš</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pospešiš</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proces</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razgradnje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a:t>
            </a:r>
          </a:p>
          <a:p>
            <a:pPr marL="401638" indent="-401638">
              <a:lnSpc>
                <a:spcPts val="2200"/>
              </a:lnSpc>
              <a:spcBef>
                <a:spcPts val="1200"/>
              </a:spcBef>
              <a:buClr>
                <a:srgbClr val="5398A2"/>
              </a:buClr>
            </a:pPr>
            <a:r>
              <a:rPr lang="en-IE" sz="2300" b="1" dirty="0" err="1">
                <a:solidFill>
                  <a:srgbClr val="5398A2"/>
                </a:solidFill>
                <a:latin typeface="Calibri" panose="020F0502020204030204" pitchFamily="34" charset="0"/>
                <a:ea typeface="Calibri" panose="020F0502020204030204" pitchFamily="34" charset="0"/>
                <a:cs typeface="Calibri" panose="020F0502020204030204" pitchFamily="34" charset="0"/>
              </a:rPr>
              <a:t>Izogibaj</a:t>
            </a: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 se </a:t>
            </a:r>
            <a:r>
              <a:rPr lang="en-IE" sz="2300" b="1" dirty="0" err="1">
                <a:solidFill>
                  <a:srgbClr val="5398A2"/>
                </a:solidFill>
                <a:latin typeface="Calibri" panose="020F0502020204030204" pitchFamily="34" charset="0"/>
                <a:ea typeface="Calibri" panose="020F0502020204030204" pitchFamily="34" charset="0"/>
                <a:cs typeface="Calibri" panose="020F0502020204030204" pitchFamily="34" charset="0"/>
              </a:rPr>
              <a:t>določenim</a:t>
            </a: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300" b="1" dirty="0" err="1">
                <a:solidFill>
                  <a:srgbClr val="5398A2"/>
                </a:solidFill>
                <a:latin typeface="Calibri" panose="020F0502020204030204" pitchFamily="34" charset="0"/>
                <a:ea typeface="Calibri" panose="020F0502020204030204" pitchFamily="34" charset="0"/>
                <a:cs typeface="Calibri" panose="020F0502020204030204" pitchFamily="34" charset="0"/>
              </a:rPr>
              <a:t>materialom</a:t>
            </a: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Ne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kompostiraj</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mesa,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mlečnih</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izdelkov</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ali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olj</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saj</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lahko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privabijo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škodljivce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upočasnijo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razgradnjo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a:t>
            </a:r>
          </a:p>
          <a:p>
            <a:pPr marL="401638" indent="-401638">
              <a:lnSpc>
                <a:spcPts val="2200"/>
              </a:lnSpc>
              <a:spcBef>
                <a:spcPts val="1200"/>
              </a:spcBef>
              <a:buClr>
                <a:srgbClr val="5398A2"/>
              </a:buClr>
            </a:pPr>
            <a:r>
              <a:rPr lang="en-IE" sz="2300" b="1" dirty="0" err="1">
                <a:solidFill>
                  <a:srgbClr val="5398A2"/>
                </a:solidFill>
                <a:latin typeface="Calibri" panose="020F0502020204030204" pitchFamily="34" charset="0"/>
                <a:ea typeface="Calibri" panose="020F0502020204030204" pitchFamily="34" charset="0"/>
                <a:cs typeface="Calibri" panose="020F0502020204030204" pitchFamily="34" charset="0"/>
              </a:rPr>
              <a:t>Slojenje</a:t>
            </a: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Začni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s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plastjo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rjavih</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materialov</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nato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dodaj</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zelene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tako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izmenično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nadaljuj</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da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ohraniš</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enakomerno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razgradnjo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a:t>
            </a:r>
          </a:p>
          <a:p>
            <a:pPr marL="401638" indent="-401638">
              <a:lnSpc>
                <a:spcPts val="2200"/>
              </a:lnSpc>
              <a:spcBef>
                <a:spcPts val="1200"/>
              </a:spcBef>
              <a:buClr>
                <a:srgbClr val="5398A2"/>
              </a:buClr>
            </a:pPr>
            <a:r>
              <a:rPr lang="en-IE" sz="2300" b="1" dirty="0" err="1">
                <a:solidFill>
                  <a:srgbClr val="5398A2"/>
                </a:solidFill>
                <a:latin typeface="Calibri" panose="020F0502020204030204" pitchFamily="34" charset="0"/>
                <a:ea typeface="Calibri" panose="020F0502020204030204" pitchFamily="34" charset="0"/>
                <a:cs typeface="Calibri" panose="020F0502020204030204" pitchFamily="34" charset="0"/>
              </a:rPr>
              <a:t>Uporabi</a:t>
            </a: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300" b="1" dirty="0" err="1">
                <a:solidFill>
                  <a:srgbClr val="5398A2"/>
                </a:solidFill>
                <a:latin typeface="Calibri" panose="020F0502020204030204" pitchFamily="34" charset="0"/>
                <a:ea typeface="Calibri" panose="020F0502020204030204" pitchFamily="34" charset="0"/>
                <a:cs typeface="Calibri" panose="020F0502020204030204" pitchFamily="34" charset="0"/>
              </a:rPr>
              <a:t>kompost</a:t>
            </a: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Ko je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kompost</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pripravljen</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ga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vmešaj</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v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vrtno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prst</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da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izboljšaš</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njeno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hranilno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vrednost</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Tako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bodo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rastline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rasle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močnejše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bolj</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zdrave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 v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zameno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pa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bosta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v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nas</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negovana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upanje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odpornost</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p>
        </p:txBody>
      </p:sp>
      <p:sp>
        <p:nvSpPr>
          <p:cNvPr id="3" name="Google Shape;145;p2">
            <a:extLst>
              <a:ext uri="{FF2B5EF4-FFF2-40B4-BE49-F238E27FC236}">
                <a16:creationId xmlns:a16="http://schemas.microsoft.com/office/drawing/2014/main" id="{B1B3CEBE-5393-7628-0FFD-4AFBDB75EF34}"/>
              </a:ext>
            </a:extLst>
          </p:cNvPr>
          <p:cNvSpPr txBox="1">
            <a:spLocks/>
          </p:cNvSpPr>
          <p:nvPr/>
        </p:nvSpPr>
        <p:spPr>
          <a:xfrm>
            <a:off x="2" y="568191"/>
            <a:ext cx="6306669"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a:solidFill>
                  <a:srgbClr val="5398A2"/>
                </a:solidFill>
              </a:rPr>
              <a:t>Nasveti za kompostiranje:</a:t>
            </a:r>
            <a:endParaRPr lang="en-US" sz="3500" dirty="0">
              <a:solidFill>
                <a:srgbClr val="5398A2"/>
              </a:solidFill>
            </a:endParaRPr>
          </a:p>
        </p:txBody>
      </p:sp>
    </p:spTree>
    <p:extLst>
      <p:ext uri="{BB962C8B-B14F-4D97-AF65-F5344CB8AC3E}">
        <p14:creationId xmlns:p14="http://schemas.microsoft.com/office/powerpoint/2010/main" val="22943699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70EB04-7701-0BC9-5153-594A630FCBD9}"/>
            </a:ext>
          </a:extLst>
        </p:cNvPr>
        <p:cNvGrpSpPr/>
        <p:nvPr/>
      </p:nvGrpSpPr>
      <p:grpSpPr>
        <a:xfrm>
          <a:off x="0" y="0"/>
          <a:ext cx="0" cy="0"/>
          <a:chOff x="0" y="0"/>
          <a:chExt cx="0" cy="0"/>
        </a:xfrm>
      </p:grpSpPr>
      <p:pic>
        <p:nvPicPr>
          <p:cNvPr id="6" name="Picture 5" descr="A jar of peach jam&#10;&#10;AI-generated content may be incorrect.">
            <a:extLst>
              <a:ext uri="{FF2B5EF4-FFF2-40B4-BE49-F238E27FC236}">
                <a16:creationId xmlns:a16="http://schemas.microsoft.com/office/drawing/2014/main" id="{F80CCAF2-E1C0-AEE2-3048-5765FDC16433}"/>
              </a:ext>
            </a:extLst>
          </p:cNvPr>
          <p:cNvPicPr>
            <a:picLocks noChangeAspect="1"/>
          </p:cNvPicPr>
          <p:nvPr/>
        </p:nvPicPr>
        <p:blipFill rotWithShape="1">
          <a:blip r:embed="rId2"/>
          <a:srcRect t="18405" b="18405"/>
          <a:stretch/>
        </p:blipFill>
        <p:spPr>
          <a:xfrm>
            <a:off x="8509747" y="3"/>
            <a:ext cx="3682253" cy="1551212"/>
          </a:xfrm>
          <a:prstGeom prst="rect">
            <a:avLst/>
          </a:prstGeom>
        </p:spPr>
      </p:pic>
      <p:sp>
        <p:nvSpPr>
          <p:cNvPr id="11" name="Google Shape;133;p1">
            <a:extLst>
              <a:ext uri="{FF2B5EF4-FFF2-40B4-BE49-F238E27FC236}">
                <a16:creationId xmlns:a16="http://schemas.microsoft.com/office/drawing/2014/main" id="{1CC8EAAD-F06F-B5B5-A6C8-18B069B92DE3}"/>
              </a:ext>
            </a:extLst>
          </p:cNvPr>
          <p:cNvSpPr/>
          <p:nvPr/>
        </p:nvSpPr>
        <p:spPr>
          <a:xfrm rot="10800000">
            <a:off x="-15724" y="0"/>
            <a:ext cx="11521114" cy="1551214"/>
          </a:xfrm>
          <a:prstGeom prst="rect">
            <a:avLst/>
          </a:prstGeom>
          <a:gradFill>
            <a:gsLst>
              <a:gs pos="33000">
                <a:srgbClr val="1F8E47"/>
              </a:gs>
              <a:gs pos="74000">
                <a:srgbClr val="1F8E47"/>
              </a:gs>
              <a:gs pos="90000">
                <a:srgbClr val="5398A2">
                  <a:alpha val="0"/>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47B28E00-E543-5443-FF57-5D44761C5BCF}"/>
              </a:ext>
            </a:extLst>
          </p:cNvPr>
          <p:cNvSpPr/>
          <p:nvPr/>
        </p:nvSpPr>
        <p:spPr>
          <a:xfrm rot="10800000">
            <a:off x="-15722" y="-1"/>
            <a:ext cx="4827217" cy="1551215"/>
          </a:xfrm>
          <a:prstGeom prst="rect">
            <a:avLst/>
          </a:prstGeom>
          <a:blipFill>
            <a:blip r:embed="rId3">
              <a:alphaModFix amt="73000"/>
            </a:blip>
            <a:srcRect/>
            <a:stretch>
              <a:fillRect l="14551" t="-156147" r="-14551" b="-5550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Google Shape;145;p2">
            <a:extLst>
              <a:ext uri="{FF2B5EF4-FFF2-40B4-BE49-F238E27FC236}">
                <a16:creationId xmlns:a16="http://schemas.microsoft.com/office/drawing/2014/main" id="{1048CA3D-C750-7E8A-7CE0-8A4486475C70}"/>
              </a:ext>
            </a:extLst>
          </p:cNvPr>
          <p:cNvSpPr txBox="1">
            <a:spLocks/>
          </p:cNvSpPr>
          <p:nvPr/>
        </p:nvSpPr>
        <p:spPr>
          <a:xfrm>
            <a:off x="-15722" y="439713"/>
            <a:ext cx="7107401"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sl-SI" sz="3500" dirty="0">
                <a:solidFill>
                  <a:srgbClr val="5398A2"/>
                </a:solidFill>
              </a:rPr>
              <a:t>Konzervacija hrane</a:t>
            </a:r>
            <a:endParaRPr lang="en-US" sz="3500" dirty="0">
              <a:solidFill>
                <a:srgbClr val="5398A2"/>
              </a:solidFill>
            </a:endParaRPr>
          </a:p>
        </p:txBody>
      </p:sp>
      <p:sp>
        <p:nvSpPr>
          <p:cNvPr id="29" name="Text Placeholder 3">
            <a:extLst>
              <a:ext uri="{FF2B5EF4-FFF2-40B4-BE49-F238E27FC236}">
                <a16:creationId xmlns:a16="http://schemas.microsoft.com/office/drawing/2014/main" id="{1046070D-9A0F-C134-2FD6-2189472708AF}"/>
              </a:ext>
            </a:extLst>
          </p:cNvPr>
          <p:cNvSpPr txBox="1">
            <a:spLocks/>
          </p:cNvSpPr>
          <p:nvPr/>
        </p:nvSpPr>
        <p:spPr>
          <a:xfrm>
            <a:off x="686610" y="1990929"/>
            <a:ext cx="3172693"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sl-SI" dirty="0">
                <a:solidFill>
                  <a:srgbClr val="404040"/>
                </a:solidFill>
                <a:latin typeface="Calibri" panose="020F0502020204030204" pitchFamily="34" charset="0"/>
                <a:ea typeface="Calibri" panose="020F0502020204030204" pitchFamily="34" charset="0"/>
                <a:cs typeface="Calibri" panose="020F0502020204030204" pitchFamily="34" charset="0"/>
              </a:rPr>
              <a:t>Konzervacija</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hrane</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je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stoletna</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praksa</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ki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praznuje</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obilje</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narave</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krepi</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našo</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povezanost</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z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sezonskimi</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cikli</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endParaRPr lang="en-IE" b="1"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2" name="Text Placeholder 3">
            <a:extLst>
              <a:ext uri="{FF2B5EF4-FFF2-40B4-BE49-F238E27FC236}">
                <a16:creationId xmlns:a16="http://schemas.microsoft.com/office/drawing/2014/main" id="{BA534CFE-DAA9-9BF3-95A5-7AF88D735DC5}"/>
              </a:ext>
            </a:extLst>
          </p:cNvPr>
          <p:cNvSpPr txBox="1">
            <a:spLocks/>
          </p:cNvSpPr>
          <p:nvPr/>
        </p:nvSpPr>
        <p:spPr>
          <a:xfrm>
            <a:off x="4518216" y="1990929"/>
            <a:ext cx="7107725" cy="5392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S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tehnik</a:t>
            </a:r>
            <a:r>
              <a:rPr lang="sl-SI" sz="2200" dirty="0">
                <a:solidFill>
                  <a:srgbClr val="404040"/>
                </a:solidFill>
                <a:latin typeface="Calibri" panose="020F0502020204030204" pitchFamily="34" charset="0"/>
                <a:ea typeface="Calibri" panose="020F0502020204030204" pitchFamily="34" charset="0"/>
                <a:cs typeface="Calibri" panose="020F0502020204030204" pitchFamily="34" charset="0"/>
              </a:rPr>
              <a:t>ami</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kot</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so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konzerviranje</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sušenje</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fermentacija</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vlaganje</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podaljšamo</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živahne</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okuse</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hranilne</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vrednosti</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vsake</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sezone</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tako</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da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jih</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lahko</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uživamo</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skozi</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vse</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leto</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na</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ustvarjalen</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način</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Ohranitev</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hrane</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ne le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zmanjšuje</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odpadke</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ampak</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nam</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tudi</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omogoča</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da se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neposredno</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povežemo</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s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pridelki</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ki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jih</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pridelamo</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ali</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izberemo</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kar</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v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nas</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vzbuja</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globoko</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hvaležnost</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za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vsak</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sestavni</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del. </a:t>
            </a:r>
          </a:p>
          <a:p>
            <a:pPr marL="0" indent="0">
              <a:lnSpc>
                <a:spcPts val="2200"/>
              </a:lnSpc>
              <a:spcBef>
                <a:spcPts val="0"/>
              </a:spcBef>
              <a:buNone/>
            </a:pPr>
            <a:endPar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Predstavljaj</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si</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da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uživaš</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v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sončnih</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paradižnikih</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hrustljavih</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kislih</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kumaricah</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ali</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posušenih</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zeliščih</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v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hladnejših</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mesecih</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opomnik</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poletne</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toplote</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velikodušnosti</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zemlje</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p>
        </p:txBody>
      </p:sp>
      <p:cxnSp>
        <p:nvCxnSpPr>
          <p:cNvPr id="3" name="Straight Connector 2">
            <a:extLst>
              <a:ext uri="{FF2B5EF4-FFF2-40B4-BE49-F238E27FC236}">
                <a16:creationId xmlns:a16="http://schemas.microsoft.com/office/drawing/2014/main" id="{F2A50059-C9C3-7A3A-204E-48CE06F9486B}"/>
              </a:ext>
            </a:extLst>
          </p:cNvPr>
          <p:cNvCxnSpPr>
            <a:cxnSpLocks/>
          </p:cNvCxnSpPr>
          <p:nvPr/>
        </p:nvCxnSpPr>
        <p:spPr>
          <a:xfrm>
            <a:off x="4020459" y="1836410"/>
            <a:ext cx="0" cy="4581877"/>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693279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4F86B6-0C95-615E-BC4B-0F16514D5C7B}"/>
            </a:ext>
          </a:extLst>
        </p:cNvPr>
        <p:cNvGrpSpPr/>
        <p:nvPr/>
      </p:nvGrpSpPr>
      <p:grpSpPr>
        <a:xfrm>
          <a:off x="0" y="0"/>
          <a:ext cx="0" cy="0"/>
          <a:chOff x="0" y="0"/>
          <a:chExt cx="0" cy="0"/>
        </a:xfrm>
      </p:grpSpPr>
      <p:pic>
        <p:nvPicPr>
          <p:cNvPr id="4" name="Picture 3" descr="A jar of peach jam&#10;&#10;AI-generated content may be incorrect.">
            <a:extLst>
              <a:ext uri="{FF2B5EF4-FFF2-40B4-BE49-F238E27FC236}">
                <a16:creationId xmlns:a16="http://schemas.microsoft.com/office/drawing/2014/main" id="{A04C4CDB-B905-5FEE-582F-09AF52138767}"/>
              </a:ext>
            </a:extLst>
          </p:cNvPr>
          <p:cNvPicPr>
            <a:picLocks noChangeAspect="1"/>
          </p:cNvPicPr>
          <p:nvPr/>
        </p:nvPicPr>
        <p:blipFill rotWithShape="1">
          <a:blip r:embed="rId2"/>
          <a:srcRect t="1564" b="1564"/>
          <a:stretch/>
        </p:blipFill>
        <p:spPr>
          <a:xfrm>
            <a:off x="5229645" y="-2"/>
            <a:ext cx="6017571" cy="3886202"/>
          </a:xfrm>
          <a:prstGeom prst="rect">
            <a:avLst/>
          </a:prstGeom>
        </p:spPr>
      </p:pic>
      <p:sp>
        <p:nvSpPr>
          <p:cNvPr id="11" name="Google Shape;133;p1">
            <a:extLst>
              <a:ext uri="{FF2B5EF4-FFF2-40B4-BE49-F238E27FC236}">
                <a16:creationId xmlns:a16="http://schemas.microsoft.com/office/drawing/2014/main" id="{C26B7B8B-31A1-98D3-CCCA-EE93566A6AEF}"/>
              </a:ext>
            </a:extLst>
          </p:cNvPr>
          <p:cNvSpPr/>
          <p:nvPr/>
        </p:nvSpPr>
        <p:spPr>
          <a:xfrm rot="10800000">
            <a:off x="23549" y="6"/>
            <a:ext cx="11223666" cy="6857994"/>
          </a:xfrm>
          <a:prstGeom prst="rect">
            <a:avLst/>
          </a:prstGeom>
          <a:gradFill>
            <a:gsLst>
              <a:gs pos="47000">
                <a:srgbClr val="1F8E47"/>
              </a:gs>
              <a:gs pos="25000">
                <a:srgbClr val="1F8E47"/>
              </a:gs>
              <a:gs pos="69000">
                <a:srgbClr val="1F8E47"/>
              </a:gs>
              <a:gs pos="97000">
                <a:srgbClr val="5398A2">
                  <a:alpha val="54966"/>
                </a:srgbClr>
              </a:gs>
            </a:gsLst>
            <a:lin ang="7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FD5D85CE-F301-1063-A12D-4F2F5BBFEE6C}"/>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3">
            <a:extLst>
              <a:ext uri="{FF2B5EF4-FFF2-40B4-BE49-F238E27FC236}">
                <a16:creationId xmlns:a16="http://schemas.microsoft.com/office/drawing/2014/main" id="{202470DD-9918-42D8-0184-2225A5403A4C}"/>
              </a:ext>
            </a:extLst>
          </p:cNvPr>
          <p:cNvSpPr txBox="1">
            <a:spLocks/>
          </p:cNvSpPr>
          <p:nvPr/>
        </p:nvSpPr>
        <p:spPr>
          <a:xfrm>
            <a:off x="758943" y="1806017"/>
            <a:ext cx="8887617" cy="324596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Poleg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tega</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ohranitev</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hrane</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ponuja</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občutek</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samozadostnosti</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saj</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omogoča</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da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napolnimo</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naše</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shrambe</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s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hranljivimi</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doma</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pripravljenimi</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živili</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brez</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umetnih</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konzervansov</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Vsaka</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posoda</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postane</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simbol</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skrbi</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in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spoštovanja</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do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hrane</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ki jo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uživamo</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500"/>
              </a:lnSpc>
              <a:spcBef>
                <a:spcPts val="0"/>
              </a:spcBef>
              <a:buNone/>
            </a:pPr>
            <a:endParaRPr lang="en-IE"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S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temi</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praksami</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pa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hkrati</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vzgajamo</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tudi</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odporen</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in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trajnosten</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življenjski</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slog, ki je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usklajen</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z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ritmi</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narave</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Predelava</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hrane</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za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shranjevanje</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ni</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le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veščina</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je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polna</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veselja</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in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pomenljiva</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praksa</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za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negovanje</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hvaležnosti</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podp</a:t>
            </a:r>
            <a:r>
              <a:rPr lang="sl-SI" dirty="0">
                <a:solidFill>
                  <a:schemeClr val="bg1"/>
                </a:solidFill>
                <a:latin typeface="Calibri" panose="020F0502020204030204" pitchFamily="34" charset="0"/>
                <a:ea typeface="Calibri" panose="020F0502020204030204" pitchFamily="34" charset="0"/>
                <a:cs typeface="Calibri" panose="020F0502020204030204" pitchFamily="34" charset="0"/>
              </a:rPr>
              <a:t>i</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ranje</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našega</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dobrega</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počutja</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ter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ohranjanje</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upanja</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v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prihodnost</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kjer</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bomo</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živeli</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v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harmoniji</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z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naravo</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Z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enostavnimi</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izpolnjujočimi</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dejanji</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se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učimo</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ceniti</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to,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kar</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nam</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Zemlja</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ponuja</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in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deliti</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to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obilje</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z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ljudmi</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okoli</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nas</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endParaRPr lang="sv-S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 name="Google Shape;145;p2">
            <a:extLst>
              <a:ext uri="{FF2B5EF4-FFF2-40B4-BE49-F238E27FC236}">
                <a16:creationId xmlns:a16="http://schemas.microsoft.com/office/drawing/2014/main" id="{A6AC574A-5647-71B7-CF20-76178673C23D}"/>
              </a:ext>
            </a:extLst>
          </p:cNvPr>
          <p:cNvSpPr txBox="1">
            <a:spLocks/>
          </p:cNvSpPr>
          <p:nvPr/>
        </p:nvSpPr>
        <p:spPr>
          <a:xfrm>
            <a:off x="-15722" y="439713"/>
            <a:ext cx="6985481"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sl-SI" sz="3500" dirty="0">
                <a:solidFill>
                  <a:srgbClr val="5398A2"/>
                </a:solidFill>
              </a:rPr>
              <a:t>Konzerviranje hrane</a:t>
            </a:r>
            <a:endParaRPr lang="en-US" sz="3500" dirty="0">
              <a:solidFill>
                <a:srgbClr val="5398A2"/>
              </a:solidFill>
            </a:endParaRPr>
          </a:p>
        </p:txBody>
      </p:sp>
    </p:spTree>
    <p:extLst>
      <p:ext uri="{BB962C8B-B14F-4D97-AF65-F5344CB8AC3E}">
        <p14:creationId xmlns:p14="http://schemas.microsoft.com/office/powerpoint/2010/main" val="10602725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2F42B7-2D6D-905F-187E-73C964D4F6E3}"/>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3643D2DC-A44C-84DE-27AC-67BBE18BC457}"/>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0C9C5349-9C3F-D429-48CA-E93FD0E7CE6F}"/>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FA0C822C-0F8C-D0C8-2484-723E8B9F3157}"/>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04E41AD8-210C-7123-A46D-B046258BE3ED}"/>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03</a:t>
            </a:r>
          </a:p>
        </p:txBody>
      </p:sp>
      <p:cxnSp>
        <p:nvCxnSpPr>
          <p:cNvPr id="20" name="Straight Connector 19">
            <a:extLst>
              <a:ext uri="{FF2B5EF4-FFF2-40B4-BE49-F238E27FC236}">
                <a16:creationId xmlns:a16="http://schemas.microsoft.com/office/drawing/2014/main" id="{37B1BFE6-8375-6E20-CB67-62868E4DFD53}"/>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EDD80831-6E42-0B8B-8947-A386BAFBC381}"/>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cxnSp>
        <p:nvCxnSpPr>
          <p:cNvPr id="4" name="Straight Connector 3">
            <a:extLst>
              <a:ext uri="{FF2B5EF4-FFF2-40B4-BE49-F238E27FC236}">
                <a16:creationId xmlns:a16="http://schemas.microsoft.com/office/drawing/2014/main" id="{A706B98C-1084-F624-7874-DCF39E9B2343}"/>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6E65D7BB-A8BF-E2E6-53BE-1F90C5008E51}"/>
              </a:ext>
            </a:extLst>
          </p:cNvPr>
          <p:cNvSpPr/>
          <p:nvPr/>
        </p:nvSpPr>
        <p:spPr>
          <a:xfrm>
            <a:off x="5005814" y="2581515"/>
            <a:ext cx="5409622" cy="16948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8" name="TextBox 7">
            <a:extLst>
              <a:ext uri="{FF2B5EF4-FFF2-40B4-BE49-F238E27FC236}">
                <a16:creationId xmlns:a16="http://schemas.microsoft.com/office/drawing/2014/main" id="{E6A9CB22-AF25-2EB6-FE27-A82176EA307B}"/>
              </a:ext>
            </a:extLst>
          </p:cNvPr>
          <p:cNvSpPr txBox="1"/>
          <p:nvPr/>
        </p:nvSpPr>
        <p:spPr>
          <a:xfrm>
            <a:off x="5110429" y="2598003"/>
            <a:ext cx="5409624" cy="1569660"/>
          </a:xfrm>
          <a:prstGeom prst="rect">
            <a:avLst/>
          </a:prstGeom>
          <a:noFill/>
        </p:spPr>
        <p:txBody>
          <a:bodyPr wrap="square" rtlCol="0">
            <a:spAutoFit/>
          </a:bodyPr>
          <a:lstStyle/>
          <a:p>
            <a:r>
              <a:rPr lang="sl-SI" sz="4800" b="1" spc="324" dirty="0">
                <a:solidFill>
                  <a:srgbClr val="5398A2"/>
                </a:solidFill>
                <a:latin typeface="Calibri" panose="020F0502020204030204" pitchFamily="34" charset="0"/>
                <a:cs typeface="Calibri" panose="020F0502020204030204" pitchFamily="34" charset="0"/>
              </a:rPr>
              <a:t>Dnevniške aktivnosti</a:t>
            </a:r>
            <a:endParaRPr lang="en-US" sz="4800" b="1" spc="324" dirty="0">
              <a:solidFill>
                <a:srgbClr val="5398A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629935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EB7334-D237-E71E-BBD8-13E21335BCEE}"/>
            </a:ext>
          </a:extLst>
        </p:cNvPr>
        <p:cNvGrpSpPr/>
        <p:nvPr/>
      </p:nvGrpSpPr>
      <p:grpSpPr>
        <a:xfrm>
          <a:off x="0" y="0"/>
          <a:ext cx="0" cy="0"/>
          <a:chOff x="0" y="0"/>
          <a:chExt cx="0" cy="0"/>
        </a:xfrm>
      </p:grpSpPr>
      <p:pic>
        <p:nvPicPr>
          <p:cNvPr id="5" name="Picture Placeholder 13">
            <a:extLst>
              <a:ext uri="{FF2B5EF4-FFF2-40B4-BE49-F238E27FC236}">
                <a16:creationId xmlns:a16="http://schemas.microsoft.com/office/drawing/2014/main" id="{7445AB72-F4F3-0332-913D-0C2C9990C1DE}"/>
              </a:ext>
            </a:extLst>
          </p:cNvPr>
          <p:cNvPicPr>
            <a:picLocks noChangeAspect="1"/>
          </p:cNvPicPr>
          <p:nvPr/>
        </p:nvPicPr>
        <p:blipFill rotWithShape="1">
          <a:blip r:embed="rId2"/>
          <a:srcRect t="42049" b="-5321"/>
          <a:stretch/>
        </p:blipFill>
        <p:spPr>
          <a:xfrm>
            <a:off x="4679576" y="-9590"/>
            <a:ext cx="6583351" cy="6248077"/>
          </a:xfrm>
          <a:prstGeom prst="rect">
            <a:avLst/>
          </a:prstGeom>
        </p:spPr>
      </p:pic>
      <p:sp>
        <p:nvSpPr>
          <p:cNvPr id="11" name="Google Shape;133;p1">
            <a:extLst>
              <a:ext uri="{FF2B5EF4-FFF2-40B4-BE49-F238E27FC236}">
                <a16:creationId xmlns:a16="http://schemas.microsoft.com/office/drawing/2014/main" id="{D1C4E1AF-54D1-66BE-979F-C870AC5B0607}"/>
              </a:ext>
            </a:extLst>
          </p:cNvPr>
          <p:cNvSpPr/>
          <p:nvPr/>
        </p:nvSpPr>
        <p:spPr>
          <a:xfrm rot="10800000">
            <a:off x="23547" y="6"/>
            <a:ext cx="11239379" cy="6857994"/>
          </a:xfrm>
          <a:prstGeom prst="rect">
            <a:avLst/>
          </a:prstGeom>
          <a:gradFill>
            <a:gsLst>
              <a:gs pos="30000">
                <a:srgbClr val="1F8E47"/>
              </a:gs>
              <a:gs pos="10000">
                <a:srgbClr val="1F8E47"/>
              </a:gs>
              <a:gs pos="70000">
                <a:srgbClr val="1F8E47"/>
              </a:gs>
              <a:gs pos="97000">
                <a:srgbClr val="5398A2">
                  <a:alpha val="18702"/>
                </a:srgbClr>
              </a:gs>
            </a:gsLst>
            <a:lin ang="7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B186E463-0D3C-D23D-A972-3627C644435F}"/>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3">
            <a:extLst>
              <a:ext uri="{FF2B5EF4-FFF2-40B4-BE49-F238E27FC236}">
                <a16:creationId xmlns:a16="http://schemas.microsoft.com/office/drawing/2014/main" id="{83214558-D638-7A53-EDD2-83B9B5D1AC1F}"/>
              </a:ext>
            </a:extLst>
          </p:cNvPr>
          <p:cNvSpPr txBox="1">
            <a:spLocks/>
          </p:cNvSpPr>
          <p:nvPr/>
        </p:nvSpPr>
        <p:spPr>
          <a:xfrm>
            <a:off x="745497" y="2027586"/>
            <a:ext cx="7605128" cy="324596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80"/>
              </a:lnSpc>
              <a:spcBef>
                <a:spcPts val="0"/>
              </a:spcBef>
              <a:buNone/>
            </a:pPr>
            <a:r>
              <a:rPr lang="en-IE" sz="3400" dirty="0" err="1">
                <a:solidFill>
                  <a:schemeClr val="bg1"/>
                </a:solidFill>
                <a:latin typeface="Calibri" panose="020F0502020204030204" pitchFamily="34" charset="0"/>
                <a:ea typeface="Calibri" panose="020F0502020204030204" pitchFamily="34" charset="0"/>
                <a:cs typeface="Calibri" panose="020F0502020204030204" pitchFamily="34" charset="0"/>
              </a:rPr>
              <a:t>Postati</a:t>
            </a:r>
            <a:r>
              <a:rPr lang="en-IE" sz="34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3400" dirty="0" err="1">
                <a:solidFill>
                  <a:schemeClr val="bg1"/>
                </a:solidFill>
                <a:latin typeface="Calibri" panose="020F0502020204030204" pitchFamily="34" charset="0"/>
                <a:ea typeface="Calibri" panose="020F0502020204030204" pitchFamily="34" charset="0"/>
                <a:cs typeface="Calibri" panose="020F0502020204030204" pitchFamily="34" charset="0"/>
              </a:rPr>
              <a:t>poln</a:t>
            </a:r>
            <a:r>
              <a:rPr lang="en-IE" sz="34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3400" dirty="0" err="1">
                <a:solidFill>
                  <a:schemeClr val="bg1"/>
                </a:solidFill>
                <a:latin typeface="Calibri" panose="020F0502020204030204" pitchFamily="34" charset="0"/>
                <a:ea typeface="Calibri" panose="020F0502020204030204" pitchFamily="34" charset="0"/>
                <a:cs typeface="Calibri" panose="020F0502020204030204" pitchFamily="34" charset="0"/>
              </a:rPr>
              <a:t>upanja</a:t>
            </a:r>
            <a:r>
              <a:rPr lang="en-IE" sz="3400" dirty="0">
                <a:solidFill>
                  <a:schemeClr val="bg1"/>
                </a:solidFill>
                <a:latin typeface="Calibri" panose="020F0502020204030204" pitchFamily="34" charset="0"/>
                <a:ea typeface="Calibri" panose="020F0502020204030204" pitchFamily="34" charset="0"/>
                <a:cs typeface="Calibri" panose="020F0502020204030204" pitchFamily="34" charset="0"/>
              </a:rPr>
              <a:t> je </a:t>
            </a:r>
            <a:r>
              <a:rPr lang="en-IE" sz="3400" dirty="0" err="1">
                <a:solidFill>
                  <a:schemeClr val="bg1"/>
                </a:solidFill>
                <a:latin typeface="Calibri" panose="020F0502020204030204" pitchFamily="34" charset="0"/>
                <a:ea typeface="Calibri" panose="020F0502020204030204" pitchFamily="34" charset="0"/>
                <a:cs typeface="Calibri" panose="020F0502020204030204" pitchFamily="34" charset="0"/>
              </a:rPr>
              <a:t>globok</a:t>
            </a:r>
            <a:r>
              <a:rPr lang="en-IE" sz="34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3400" dirty="0" err="1">
                <a:solidFill>
                  <a:schemeClr val="bg1"/>
                </a:solidFill>
                <a:latin typeface="Calibri" panose="020F0502020204030204" pitchFamily="34" charset="0"/>
                <a:ea typeface="Calibri" panose="020F0502020204030204" pitchFamily="34" charset="0"/>
                <a:cs typeface="Calibri" panose="020F0502020204030204" pitchFamily="34" charset="0"/>
              </a:rPr>
              <a:t>osebni</a:t>
            </a:r>
            <a:r>
              <a:rPr lang="en-IE" sz="34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3400" dirty="0" err="1">
                <a:solidFill>
                  <a:schemeClr val="bg1"/>
                </a:solidFill>
                <a:latin typeface="Calibri" panose="020F0502020204030204" pitchFamily="34" charset="0"/>
                <a:ea typeface="Calibri" panose="020F0502020204030204" pitchFamily="34" charset="0"/>
                <a:cs typeface="Calibri" panose="020F0502020204030204" pitchFamily="34" charset="0"/>
              </a:rPr>
              <a:t>proces</a:t>
            </a:r>
            <a:r>
              <a:rPr lang="en-IE" sz="34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sl-SI" sz="3400" dirty="0">
                <a:solidFill>
                  <a:schemeClr val="bg1"/>
                </a:solidFill>
                <a:latin typeface="Calibri" panose="020F0502020204030204" pitchFamily="34" charset="0"/>
                <a:ea typeface="Calibri" panose="020F0502020204030204" pitchFamily="34" charset="0"/>
                <a:cs typeface="Calibri" panose="020F0502020204030204" pitchFamily="34" charset="0"/>
              </a:rPr>
              <a:t>Z v</a:t>
            </a:r>
            <a:r>
              <a:rPr lang="en-IE" sz="3400" dirty="0" err="1">
                <a:solidFill>
                  <a:schemeClr val="bg1"/>
                </a:solidFill>
                <a:latin typeface="Calibri" panose="020F0502020204030204" pitchFamily="34" charset="0"/>
                <a:ea typeface="Calibri" panose="020F0502020204030204" pitchFamily="34" charset="0"/>
                <a:cs typeface="Calibri" panose="020F0502020204030204" pitchFamily="34" charset="0"/>
              </a:rPr>
              <a:t>ključevanje</a:t>
            </a:r>
            <a:r>
              <a:rPr lang="sl-SI" sz="3400" dirty="0">
                <a:solidFill>
                  <a:schemeClr val="bg1"/>
                </a:solidFill>
                <a:latin typeface="Calibri" panose="020F0502020204030204" pitchFamily="34" charset="0"/>
                <a:ea typeface="Calibri" panose="020F0502020204030204" pitchFamily="34" charset="0"/>
                <a:cs typeface="Calibri" panose="020F0502020204030204" pitchFamily="34" charset="0"/>
              </a:rPr>
              <a:t>m </a:t>
            </a:r>
            <a:r>
              <a:rPr lang="en-IE" sz="3400" dirty="0" err="1">
                <a:solidFill>
                  <a:schemeClr val="bg1"/>
                </a:solidFill>
                <a:latin typeface="Calibri" panose="020F0502020204030204" pitchFamily="34" charset="0"/>
                <a:ea typeface="Calibri" panose="020F0502020204030204" pitchFamily="34" charset="0"/>
                <a:cs typeface="Calibri" panose="020F0502020204030204" pitchFamily="34" charset="0"/>
              </a:rPr>
              <a:t>dnevniške</a:t>
            </a:r>
            <a:r>
              <a:rPr lang="en-IE" sz="34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3400" dirty="0" err="1">
                <a:solidFill>
                  <a:schemeClr val="bg1"/>
                </a:solidFill>
                <a:latin typeface="Calibri" panose="020F0502020204030204" pitchFamily="34" charset="0"/>
                <a:ea typeface="Calibri" panose="020F0502020204030204" pitchFamily="34" charset="0"/>
                <a:cs typeface="Calibri" panose="020F0502020204030204" pitchFamily="34" charset="0"/>
              </a:rPr>
              <a:t>dejavnosti</a:t>
            </a:r>
            <a:r>
              <a:rPr lang="en-IE" sz="34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3400" dirty="0" err="1">
                <a:solidFill>
                  <a:schemeClr val="bg1"/>
                </a:solidFill>
                <a:latin typeface="Calibri" panose="020F0502020204030204" pitchFamily="34" charset="0"/>
                <a:ea typeface="Calibri" panose="020F0502020204030204" pitchFamily="34" charset="0"/>
                <a:cs typeface="Calibri" panose="020F0502020204030204" pitchFamily="34" charset="0"/>
              </a:rPr>
              <a:t>kot</a:t>
            </a:r>
            <a:r>
              <a:rPr lang="en-IE" sz="34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3400" dirty="0" err="1">
                <a:solidFill>
                  <a:schemeClr val="bg1"/>
                </a:solidFill>
                <a:latin typeface="Calibri" panose="020F0502020204030204" pitchFamily="34" charset="0"/>
                <a:ea typeface="Calibri" panose="020F0502020204030204" pitchFamily="34" charset="0"/>
                <a:cs typeface="Calibri" panose="020F0502020204030204" pitchFamily="34" charset="0"/>
              </a:rPr>
              <a:t>vajo</a:t>
            </a:r>
            <a:r>
              <a:rPr lang="en-IE" sz="3400" dirty="0">
                <a:solidFill>
                  <a:schemeClr val="bg1"/>
                </a:solidFill>
                <a:latin typeface="Calibri" panose="020F0502020204030204" pitchFamily="34" charset="0"/>
                <a:ea typeface="Calibri" panose="020F0502020204030204" pitchFamily="34" charset="0"/>
                <a:cs typeface="Calibri" panose="020F0502020204030204" pitchFamily="34" charset="0"/>
              </a:rPr>
              <a:t> za </a:t>
            </a:r>
            <a:r>
              <a:rPr lang="en-IE" sz="3400" dirty="0" err="1">
                <a:solidFill>
                  <a:schemeClr val="bg1"/>
                </a:solidFill>
                <a:latin typeface="Calibri" panose="020F0502020204030204" pitchFamily="34" charset="0"/>
                <a:ea typeface="Calibri" panose="020F0502020204030204" pitchFamily="34" charset="0"/>
                <a:cs typeface="Calibri" panose="020F0502020204030204" pitchFamily="34" charset="0"/>
              </a:rPr>
              <a:t>krepitev</a:t>
            </a:r>
            <a:r>
              <a:rPr lang="en-IE" sz="34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3400" dirty="0" err="1">
                <a:solidFill>
                  <a:schemeClr val="bg1"/>
                </a:solidFill>
                <a:latin typeface="Calibri" panose="020F0502020204030204" pitchFamily="34" charset="0"/>
                <a:ea typeface="Calibri" panose="020F0502020204030204" pitchFamily="34" charset="0"/>
                <a:cs typeface="Calibri" panose="020F0502020204030204" pitchFamily="34" charset="0"/>
              </a:rPr>
              <a:t>upanja</a:t>
            </a:r>
            <a:r>
              <a:rPr lang="en-IE" sz="34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sl-SI" sz="3400" dirty="0">
                <a:solidFill>
                  <a:schemeClr val="bg1"/>
                </a:solidFill>
                <a:latin typeface="Calibri" panose="020F0502020204030204" pitchFamily="34" charset="0"/>
                <a:ea typeface="Calibri" panose="020F0502020204030204" pitchFamily="34" charset="0"/>
                <a:cs typeface="Calibri" panose="020F0502020204030204" pitchFamily="34" charset="0"/>
              </a:rPr>
              <a:t>se lahko osredotočiš </a:t>
            </a:r>
            <a:r>
              <a:rPr lang="en-IE" sz="3400" dirty="0" err="1">
                <a:solidFill>
                  <a:schemeClr val="bg1"/>
                </a:solidFill>
                <a:latin typeface="Calibri" panose="020F0502020204030204" pitchFamily="34" charset="0"/>
                <a:ea typeface="Calibri" panose="020F0502020204030204" pitchFamily="34" charset="0"/>
                <a:cs typeface="Calibri" panose="020F0502020204030204" pitchFamily="34" charset="0"/>
              </a:rPr>
              <a:t>na</a:t>
            </a:r>
            <a:r>
              <a:rPr lang="en-IE" sz="34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3400" dirty="0" err="1">
                <a:solidFill>
                  <a:schemeClr val="bg1"/>
                </a:solidFill>
                <a:latin typeface="Calibri" panose="020F0502020204030204" pitchFamily="34" charset="0"/>
                <a:ea typeface="Calibri" panose="020F0502020204030204" pitchFamily="34" charset="0"/>
                <a:cs typeface="Calibri" panose="020F0502020204030204" pitchFamily="34" charset="0"/>
              </a:rPr>
              <a:t>osebno</a:t>
            </a:r>
            <a:r>
              <a:rPr lang="en-IE" sz="34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3400" dirty="0" err="1">
                <a:solidFill>
                  <a:schemeClr val="bg1"/>
                </a:solidFill>
                <a:latin typeface="Calibri" panose="020F0502020204030204" pitchFamily="34" charset="0"/>
                <a:ea typeface="Calibri" panose="020F0502020204030204" pitchFamily="34" charset="0"/>
                <a:cs typeface="Calibri" panose="020F0502020204030204" pitchFamily="34" charset="0"/>
              </a:rPr>
              <a:t>rast</a:t>
            </a:r>
            <a:r>
              <a:rPr lang="en-IE" sz="3400" dirty="0">
                <a:solidFill>
                  <a:schemeClr val="bg1"/>
                </a:solidFill>
                <a:latin typeface="Calibri" panose="020F0502020204030204" pitchFamily="34" charset="0"/>
                <a:ea typeface="Calibri" panose="020F0502020204030204" pitchFamily="34" charset="0"/>
                <a:cs typeface="Calibri" panose="020F0502020204030204" pitchFamily="34" charset="0"/>
              </a:rPr>
              <a:t> ter </a:t>
            </a:r>
            <a:r>
              <a:rPr lang="en-IE" sz="3400" dirty="0" err="1">
                <a:solidFill>
                  <a:schemeClr val="bg1"/>
                </a:solidFill>
                <a:latin typeface="Calibri" panose="020F0502020204030204" pitchFamily="34" charset="0"/>
                <a:ea typeface="Calibri" panose="020F0502020204030204" pitchFamily="34" charset="0"/>
                <a:cs typeface="Calibri" panose="020F0502020204030204" pitchFamily="34" charset="0"/>
              </a:rPr>
              <a:t>obdela</a:t>
            </a:r>
            <a:r>
              <a:rPr lang="sl-SI" sz="3400" dirty="0">
                <a:solidFill>
                  <a:schemeClr val="bg1"/>
                </a:solidFill>
                <a:latin typeface="Calibri" panose="020F0502020204030204" pitchFamily="34" charset="0"/>
                <a:ea typeface="Calibri" panose="020F0502020204030204" pitchFamily="34" charset="0"/>
                <a:cs typeface="Calibri" panose="020F0502020204030204" pitchFamily="34" charset="0"/>
              </a:rPr>
              <a:t>š </a:t>
            </a:r>
            <a:r>
              <a:rPr lang="en-IE" sz="3400" dirty="0" err="1">
                <a:solidFill>
                  <a:schemeClr val="bg1"/>
                </a:solidFill>
                <a:latin typeface="Calibri" panose="020F0502020204030204" pitchFamily="34" charset="0"/>
                <a:ea typeface="Calibri" panose="020F0502020204030204" pitchFamily="34" charset="0"/>
                <a:cs typeface="Calibri" panose="020F0502020204030204" pitchFamily="34" charset="0"/>
              </a:rPr>
              <a:t>svoja</a:t>
            </a:r>
            <a:r>
              <a:rPr lang="en-IE" sz="34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3400" dirty="0" err="1">
                <a:solidFill>
                  <a:schemeClr val="bg1"/>
                </a:solidFill>
                <a:latin typeface="Calibri" panose="020F0502020204030204" pitchFamily="34" charset="0"/>
                <a:ea typeface="Calibri" panose="020F0502020204030204" pitchFamily="34" charset="0"/>
                <a:cs typeface="Calibri" panose="020F0502020204030204" pitchFamily="34" charset="0"/>
              </a:rPr>
              <a:t>čustva</a:t>
            </a:r>
            <a:r>
              <a:rPr lang="en-IE" sz="3400" dirty="0">
                <a:solidFill>
                  <a:schemeClr val="bg1"/>
                </a:solidFill>
                <a:latin typeface="Calibri" panose="020F0502020204030204" pitchFamily="34" charset="0"/>
                <a:ea typeface="Calibri" panose="020F0502020204030204" pitchFamily="34" charset="0"/>
                <a:cs typeface="Calibri" panose="020F0502020204030204" pitchFamily="34" charset="0"/>
              </a:rPr>
              <a:t> in </a:t>
            </a:r>
            <a:r>
              <a:rPr lang="en-IE" sz="3400" dirty="0" err="1">
                <a:solidFill>
                  <a:schemeClr val="bg1"/>
                </a:solidFill>
                <a:latin typeface="Calibri" panose="020F0502020204030204" pitchFamily="34" charset="0"/>
                <a:ea typeface="Calibri" panose="020F0502020204030204" pitchFamily="34" charset="0"/>
                <a:cs typeface="Calibri" panose="020F0502020204030204" pitchFamily="34" charset="0"/>
              </a:rPr>
              <a:t>sanje</a:t>
            </a:r>
            <a:r>
              <a:rPr lang="en-IE" sz="34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3400" dirty="0" err="1">
                <a:solidFill>
                  <a:schemeClr val="bg1"/>
                </a:solidFill>
                <a:latin typeface="Calibri" panose="020F0502020204030204" pitchFamily="34" charset="0"/>
                <a:ea typeface="Calibri" panose="020F0502020204030204" pitchFamily="34" charset="0"/>
                <a:cs typeface="Calibri" panose="020F0502020204030204" pitchFamily="34" charset="0"/>
              </a:rPr>
              <a:t>ob</a:t>
            </a:r>
            <a:r>
              <a:rPr lang="en-IE" sz="34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3400" dirty="0" err="1">
                <a:solidFill>
                  <a:schemeClr val="bg1"/>
                </a:solidFill>
                <a:latin typeface="Calibri" panose="020F0502020204030204" pitchFamily="34" charset="0"/>
                <a:ea typeface="Calibri" panose="020F0502020204030204" pitchFamily="34" charset="0"/>
                <a:cs typeface="Calibri" panose="020F0502020204030204" pitchFamily="34" charset="0"/>
              </a:rPr>
              <a:t>poti</a:t>
            </a:r>
            <a:r>
              <a:rPr lang="sl-SI" sz="3400" dirty="0">
                <a:solidFill>
                  <a:schemeClr val="bg1"/>
                </a:solidFill>
                <a:latin typeface="Calibri" panose="020F0502020204030204" pitchFamily="34" charset="0"/>
                <a:ea typeface="Calibri" panose="020F0502020204030204" pitchFamily="34" charset="0"/>
                <a:cs typeface="Calibri" panose="020F0502020204030204" pitchFamily="34" charset="0"/>
              </a:rPr>
              <a:t>.</a:t>
            </a:r>
            <a:endParaRPr lang="sv-SE" sz="34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 name="Google Shape;145;p2">
            <a:extLst>
              <a:ext uri="{FF2B5EF4-FFF2-40B4-BE49-F238E27FC236}">
                <a16:creationId xmlns:a16="http://schemas.microsoft.com/office/drawing/2014/main" id="{CE5AAC22-BF13-354B-8994-1B32302D521A}"/>
              </a:ext>
            </a:extLst>
          </p:cNvPr>
          <p:cNvSpPr txBox="1">
            <a:spLocks/>
          </p:cNvSpPr>
          <p:nvPr/>
        </p:nvSpPr>
        <p:spPr>
          <a:xfrm>
            <a:off x="-15721" y="439713"/>
            <a:ext cx="7605128"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r>
              <a:rPr lang="en-US" sz="3600" spc="324">
                <a:solidFill>
                  <a:srgbClr val="5398A2"/>
                </a:solidFill>
                <a:latin typeface="Calibri" panose="020F0502020204030204" pitchFamily="34" charset="0"/>
                <a:cs typeface="Calibri" panose="020F0502020204030204" pitchFamily="34" charset="0"/>
              </a:rPr>
              <a:t>Aktivnosti: Osebni razmislek </a:t>
            </a:r>
            <a:endParaRPr lang="en-US" sz="3600" spc="324" dirty="0">
              <a:solidFill>
                <a:srgbClr val="5398A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679267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54C7F2-0CCB-EE9F-9E7E-9E591210D8D4}"/>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4CF8E20E-B46B-BBD4-04F4-69D7F2C5E507}"/>
              </a:ext>
            </a:extLst>
          </p:cNvPr>
          <p:cNvPicPr>
            <a:picLocks noChangeAspect="1"/>
          </p:cNvPicPr>
          <p:nvPr/>
        </p:nvPicPr>
        <p:blipFill rotWithShape="1">
          <a:blip r:embed="rId2"/>
          <a:srcRect l="-16994" t="48092" r="16994" b="20511"/>
          <a:stretch/>
        </p:blipFill>
        <p:spPr>
          <a:xfrm>
            <a:off x="6688680" y="2806"/>
            <a:ext cx="5487602" cy="2584534"/>
          </a:xfrm>
          <a:prstGeom prst="rect">
            <a:avLst/>
          </a:prstGeom>
        </p:spPr>
      </p:pic>
      <p:sp>
        <p:nvSpPr>
          <p:cNvPr id="11" name="Google Shape;133;p1">
            <a:extLst>
              <a:ext uri="{FF2B5EF4-FFF2-40B4-BE49-F238E27FC236}">
                <a16:creationId xmlns:a16="http://schemas.microsoft.com/office/drawing/2014/main" id="{6B816F53-ECF4-5092-A8BE-64473CB9EA4D}"/>
              </a:ext>
            </a:extLst>
          </p:cNvPr>
          <p:cNvSpPr/>
          <p:nvPr/>
        </p:nvSpPr>
        <p:spPr>
          <a:xfrm rot="10800000">
            <a:off x="-2" y="-5"/>
            <a:ext cx="12192001" cy="258453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0AEB247C-2507-4932-ECB4-F22C4BCC69B7}"/>
              </a:ext>
            </a:extLst>
          </p:cNvPr>
          <p:cNvSpPr/>
          <p:nvPr/>
        </p:nvSpPr>
        <p:spPr>
          <a:xfrm rot="10800000">
            <a:off x="-1" y="-1"/>
            <a:ext cx="5038165" cy="2277035"/>
          </a:xfrm>
          <a:prstGeom prst="rect">
            <a:avLst/>
          </a:prstGeom>
          <a:blipFill>
            <a:blip r:embed="rId3">
              <a:alphaModFix amt="73000"/>
            </a:blip>
            <a:srcRect/>
            <a:stretch>
              <a:fillRect l="18129" t="-85375" r="-13942" b="-2693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E56B6ACC-E7A5-DD15-77F2-1A535C9FE6D7}"/>
              </a:ext>
            </a:extLst>
          </p:cNvPr>
          <p:cNvSpPr txBox="1">
            <a:spLocks/>
          </p:cNvSpPr>
          <p:nvPr/>
        </p:nvSpPr>
        <p:spPr>
          <a:xfrm>
            <a:off x="4555078" y="3031293"/>
            <a:ext cx="7230522"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Kateri so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tvoji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najljubši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kraji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ljudje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stvari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svetu</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a:t>
            </a:r>
          </a:p>
          <a:p>
            <a:pPr marL="0" indent="0">
              <a:lnSpc>
                <a:spcPts val="2200"/>
              </a:lnSpc>
              <a:spcBef>
                <a:spcPts val="0"/>
              </a:spcBef>
              <a:buClr>
                <a:srgbClr val="5398A2"/>
              </a:buClr>
              <a:buNone/>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Kaj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ti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je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njih</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najbolj</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všeč</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a:t>
            </a:r>
          </a:p>
          <a:p>
            <a:pPr marL="0" indent="0">
              <a:lnSpc>
                <a:spcPts val="2200"/>
              </a:lnSpc>
              <a:spcBef>
                <a:spcPts val="0"/>
              </a:spcBef>
              <a:buClr>
                <a:srgbClr val="5398A2"/>
              </a:buClr>
              <a:buNone/>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200"/>
              </a:lnSpc>
              <a:spcBef>
                <a:spcPts val="0"/>
              </a:spcBef>
              <a:buClr>
                <a:srgbClr val="5398A2"/>
              </a:buClr>
            </a:pP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Kdaj</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jih</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prvič</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odkril</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a:t>
            </a:r>
          </a:p>
          <a:p>
            <a:pPr marL="0" indent="0">
              <a:lnSpc>
                <a:spcPts val="2200"/>
              </a:lnSpc>
              <a:spcBef>
                <a:spcPts val="0"/>
              </a:spcBef>
              <a:buClr>
                <a:srgbClr val="5398A2"/>
              </a:buClr>
              <a:buNone/>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200"/>
              </a:lnSpc>
              <a:spcBef>
                <a:spcPts val="0"/>
              </a:spcBef>
              <a:buClr>
                <a:srgbClr val="5398A2"/>
              </a:buClr>
            </a:pP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Če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jih</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zdaj</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več</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z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nami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kdaj</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jih</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izgubil</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a:t>
            </a:r>
          </a:p>
          <a:p>
            <a:pPr marL="0" indent="0">
              <a:lnSpc>
                <a:spcPts val="2200"/>
              </a:lnSpc>
              <a:spcBef>
                <a:spcPts val="0"/>
              </a:spcBef>
              <a:buClr>
                <a:srgbClr val="5398A2"/>
              </a:buClr>
              <a:buNone/>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Kako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jim</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lahko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pokažeš</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da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ti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je mar?</a:t>
            </a:r>
          </a:p>
          <a:p>
            <a:pPr marL="0" indent="0">
              <a:lnSpc>
                <a:spcPts val="2200"/>
              </a:lnSpc>
              <a:spcBef>
                <a:spcPts val="0"/>
              </a:spcBef>
              <a:buClr>
                <a:srgbClr val="5398A2"/>
              </a:buClr>
              <a:buNone/>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200"/>
              </a:lnSpc>
              <a:spcBef>
                <a:spcPts val="0"/>
              </a:spcBef>
              <a:buClr>
                <a:srgbClr val="5398A2"/>
              </a:buClr>
            </a:pP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Napiši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ljubezensko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pismo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nekomu</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nečemu</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ali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nekem</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kraju</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ki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ga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vključil</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v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svoj</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miselni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vzorec</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Zahvali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se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zanj</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Za to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porabi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15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minut</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a:t>
            </a:r>
          </a:p>
        </p:txBody>
      </p:sp>
      <p:sp>
        <p:nvSpPr>
          <p:cNvPr id="10" name="Text Placeholder 3">
            <a:extLst>
              <a:ext uri="{FF2B5EF4-FFF2-40B4-BE49-F238E27FC236}">
                <a16:creationId xmlns:a16="http://schemas.microsoft.com/office/drawing/2014/main" id="{3C22D8CD-8769-BC93-C07C-02CA994594DD}"/>
              </a:ext>
            </a:extLst>
          </p:cNvPr>
          <p:cNvSpPr txBox="1">
            <a:spLocks/>
          </p:cNvSpPr>
          <p:nvPr/>
        </p:nvSpPr>
        <p:spPr>
          <a:xfrm>
            <a:off x="758414" y="3031293"/>
            <a:ext cx="3102537"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Nariši</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miselni</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vzorec</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ki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odgovarja</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na</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spodnja</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vprašanja</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z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besedami</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in/</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ali</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risbami</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Za to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dejavnost</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si</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vzemi</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5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minut</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a:t>
            </a:r>
            <a:endParaRPr lang="sv-S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7762F5E1-0F32-8465-2A77-20673F437D36}"/>
              </a:ext>
            </a:extLst>
          </p:cNvPr>
          <p:cNvCxnSpPr>
            <a:cxnSpLocks/>
          </p:cNvCxnSpPr>
          <p:nvPr/>
        </p:nvCxnSpPr>
        <p:spPr>
          <a:xfrm>
            <a:off x="4178626" y="2789936"/>
            <a:ext cx="0" cy="3626721"/>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4" name="Google Shape;145;p2">
            <a:extLst>
              <a:ext uri="{FF2B5EF4-FFF2-40B4-BE49-F238E27FC236}">
                <a16:creationId xmlns:a16="http://schemas.microsoft.com/office/drawing/2014/main" id="{8E9CD101-8A38-0066-ABA4-122989F8D53A}"/>
              </a:ext>
            </a:extLst>
          </p:cNvPr>
          <p:cNvSpPr txBox="1">
            <a:spLocks/>
          </p:cNvSpPr>
          <p:nvPr/>
        </p:nvSpPr>
        <p:spPr>
          <a:xfrm>
            <a:off x="-3" y="578059"/>
            <a:ext cx="11338563"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a:solidFill>
                  <a:srgbClr val="5398A2"/>
                </a:solidFill>
              </a:rPr>
              <a:t>Osebni razmislek #1: Napiši ljubezensko pismo (20 min)</a:t>
            </a:r>
            <a:endParaRPr lang="en-US" sz="3500" dirty="0">
              <a:solidFill>
                <a:srgbClr val="5398A2"/>
              </a:solidFill>
            </a:endParaRPr>
          </a:p>
        </p:txBody>
      </p:sp>
    </p:spTree>
    <p:extLst>
      <p:ext uri="{BB962C8B-B14F-4D97-AF65-F5344CB8AC3E}">
        <p14:creationId xmlns:p14="http://schemas.microsoft.com/office/powerpoint/2010/main" val="4722962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12BD8D-6064-339D-AB7E-3D8C8F447C09}"/>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3333BF5B-7B0A-00E8-82E6-C0103D4F229F}"/>
              </a:ext>
            </a:extLst>
          </p:cNvPr>
          <p:cNvPicPr>
            <a:picLocks noChangeAspect="1"/>
          </p:cNvPicPr>
          <p:nvPr/>
        </p:nvPicPr>
        <p:blipFill rotWithShape="1">
          <a:blip r:embed="rId2"/>
          <a:srcRect l="-16994" t="48092" r="16994" b="20511"/>
          <a:stretch/>
        </p:blipFill>
        <p:spPr>
          <a:xfrm>
            <a:off x="6688680" y="2806"/>
            <a:ext cx="5487602" cy="2584534"/>
          </a:xfrm>
          <a:prstGeom prst="rect">
            <a:avLst/>
          </a:prstGeom>
        </p:spPr>
      </p:pic>
      <p:sp>
        <p:nvSpPr>
          <p:cNvPr id="11" name="Google Shape;133;p1">
            <a:extLst>
              <a:ext uri="{FF2B5EF4-FFF2-40B4-BE49-F238E27FC236}">
                <a16:creationId xmlns:a16="http://schemas.microsoft.com/office/drawing/2014/main" id="{CFA99865-6C27-9CED-64D1-9BD57382429E}"/>
              </a:ext>
            </a:extLst>
          </p:cNvPr>
          <p:cNvSpPr/>
          <p:nvPr/>
        </p:nvSpPr>
        <p:spPr>
          <a:xfrm rot="10800000">
            <a:off x="-2" y="-5"/>
            <a:ext cx="12192001" cy="258453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FC677AD0-860F-70C9-53BB-C7E221F4C2ED}"/>
              </a:ext>
            </a:extLst>
          </p:cNvPr>
          <p:cNvSpPr/>
          <p:nvPr/>
        </p:nvSpPr>
        <p:spPr>
          <a:xfrm rot="10800000">
            <a:off x="-1" y="-1"/>
            <a:ext cx="5038165" cy="2277035"/>
          </a:xfrm>
          <a:prstGeom prst="rect">
            <a:avLst/>
          </a:prstGeom>
          <a:blipFill>
            <a:blip r:embed="rId3">
              <a:alphaModFix amt="73000"/>
            </a:blip>
            <a:srcRect/>
            <a:stretch>
              <a:fillRect l="18129" t="-85375" r="-13942" b="-2693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15A38107-3C54-8E26-E57C-31FE1DA9988F}"/>
              </a:ext>
            </a:extLst>
          </p:cNvPr>
          <p:cNvSpPr txBox="1">
            <a:spLocks/>
          </p:cNvSpPr>
          <p:nvPr/>
        </p:nvSpPr>
        <p:spPr>
          <a:xfrm>
            <a:off x="4555078" y="3031293"/>
            <a:ext cx="7230522"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00"/>
              </a:lnSpc>
              <a:spcBef>
                <a:spcPts val="0"/>
              </a:spcBef>
              <a:buClr>
                <a:srgbClr val="5398A2"/>
              </a:buClr>
            </a:pP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Lahko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uporabiš</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tudi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besede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Če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že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izvajal</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prejšnjo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vajo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o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varnem</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kraju</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se ta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lahko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razlikuje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saj</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bo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vključila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več</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krajev</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ljudi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stvari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praks</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kot</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jih</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vključil</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v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varnem</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kraju</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a:t>
            </a: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3">
            <a:extLst>
              <a:ext uri="{FF2B5EF4-FFF2-40B4-BE49-F238E27FC236}">
                <a16:creationId xmlns:a16="http://schemas.microsoft.com/office/drawing/2014/main" id="{7C8BD001-4A46-6F67-3C88-F155C880AE73}"/>
              </a:ext>
            </a:extLst>
          </p:cNvPr>
          <p:cNvSpPr txBox="1">
            <a:spLocks/>
          </p:cNvSpPr>
          <p:nvPr/>
        </p:nvSpPr>
        <p:spPr>
          <a:xfrm>
            <a:off x="758414" y="3031293"/>
            <a:ext cx="3102537"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Ustvari</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sliko</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sveta</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o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katerem</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sanjaš</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Kdo</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je tam?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Kje</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si</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ti</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Kaj je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mogoče</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v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tem</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svetu</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a:t>
            </a:r>
            <a:endParaRPr lang="sv-S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B92B8895-005C-8E8E-C35D-2FEA09D50E8C}"/>
              </a:ext>
            </a:extLst>
          </p:cNvPr>
          <p:cNvCxnSpPr>
            <a:cxnSpLocks/>
          </p:cNvCxnSpPr>
          <p:nvPr/>
        </p:nvCxnSpPr>
        <p:spPr>
          <a:xfrm>
            <a:off x="4178626" y="2789936"/>
            <a:ext cx="0" cy="3626721"/>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4" name="Google Shape;145;p2">
            <a:extLst>
              <a:ext uri="{FF2B5EF4-FFF2-40B4-BE49-F238E27FC236}">
                <a16:creationId xmlns:a16="http://schemas.microsoft.com/office/drawing/2014/main" id="{329502AE-D735-53AD-89FE-4EB4DB307307}"/>
              </a:ext>
            </a:extLst>
          </p:cNvPr>
          <p:cNvSpPr txBox="1">
            <a:spLocks/>
          </p:cNvSpPr>
          <p:nvPr/>
        </p:nvSpPr>
        <p:spPr>
          <a:xfrm>
            <a:off x="-3" y="578059"/>
            <a:ext cx="8961123"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a:solidFill>
                  <a:srgbClr val="5398A2"/>
                </a:solidFill>
              </a:rPr>
              <a:t>Osebni razmislek #2: Svet sanj (15 minut)</a:t>
            </a:r>
            <a:endParaRPr lang="en-US" sz="3500" dirty="0">
              <a:solidFill>
                <a:srgbClr val="5398A2"/>
              </a:solidFill>
            </a:endParaRPr>
          </a:p>
        </p:txBody>
      </p:sp>
    </p:spTree>
    <p:extLst>
      <p:ext uri="{BB962C8B-B14F-4D97-AF65-F5344CB8AC3E}">
        <p14:creationId xmlns:p14="http://schemas.microsoft.com/office/powerpoint/2010/main" val="19240581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1CE999-5BD8-052F-4256-626BF82854D4}"/>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188F73AD-A501-590F-0B20-B104BCA67DFC}"/>
              </a:ext>
            </a:extLst>
          </p:cNvPr>
          <p:cNvPicPr>
            <a:picLocks noChangeAspect="1"/>
          </p:cNvPicPr>
          <p:nvPr/>
        </p:nvPicPr>
        <p:blipFill rotWithShape="1">
          <a:blip r:embed="rId2"/>
          <a:srcRect l="-16994" t="48092" r="16994" b="20511"/>
          <a:stretch/>
        </p:blipFill>
        <p:spPr>
          <a:xfrm>
            <a:off x="6688680" y="2806"/>
            <a:ext cx="5487602" cy="2584534"/>
          </a:xfrm>
          <a:prstGeom prst="rect">
            <a:avLst/>
          </a:prstGeom>
        </p:spPr>
      </p:pic>
      <p:sp>
        <p:nvSpPr>
          <p:cNvPr id="11" name="Google Shape;133;p1">
            <a:extLst>
              <a:ext uri="{FF2B5EF4-FFF2-40B4-BE49-F238E27FC236}">
                <a16:creationId xmlns:a16="http://schemas.microsoft.com/office/drawing/2014/main" id="{039CAF71-C305-21BC-E961-79104B0EA6EE}"/>
              </a:ext>
            </a:extLst>
          </p:cNvPr>
          <p:cNvSpPr/>
          <p:nvPr/>
        </p:nvSpPr>
        <p:spPr>
          <a:xfrm rot="10800000">
            <a:off x="-2" y="-5"/>
            <a:ext cx="12192001" cy="258453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ACA09F73-AF45-EE50-6772-ACFC221717C3}"/>
              </a:ext>
            </a:extLst>
          </p:cNvPr>
          <p:cNvSpPr/>
          <p:nvPr/>
        </p:nvSpPr>
        <p:spPr>
          <a:xfrm rot="10800000">
            <a:off x="-1" y="-1"/>
            <a:ext cx="5038165" cy="2277035"/>
          </a:xfrm>
          <a:prstGeom prst="rect">
            <a:avLst/>
          </a:prstGeom>
          <a:blipFill>
            <a:blip r:embed="rId3">
              <a:alphaModFix amt="73000"/>
            </a:blip>
            <a:srcRect/>
            <a:stretch>
              <a:fillRect l="18129" t="-85375" r="-13942" b="-2693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BAAFAF7B-B2E2-1EB9-BB53-E90B1BE328F0}"/>
              </a:ext>
            </a:extLst>
          </p:cNvPr>
          <p:cNvSpPr txBox="1">
            <a:spLocks/>
          </p:cNvSpPr>
          <p:nvPr/>
        </p:nvSpPr>
        <p:spPr>
          <a:xfrm>
            <a:off x="4555078" y="3031293"/>
            <a:ext cx="7230522"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00"/>
              </a:lnSpc>
              <a:spcBef>
                <a:spcPts val="0"/>
              </a:spcBef>
              <a:buClr>
                <a:srgbClr val="5398A2"/>
              </a:buClr>
            </a:pP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Kakšne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sposobnosti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prakse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ti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pomagajo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negovati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občutek</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upanja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Naredi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seznam</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treh</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sposobnosti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treh</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praks</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ki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ti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pomagajo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razviti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te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sposobnosti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(10 min)</a:t>
            </a: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3">
            <a:extLst>
              <a:ext uri="{FF2B5EF4-FFF2-40B4-BE49-F238E27FC236}">
                <a16:creationId xmlns:a16="http://schemas.microsoft.com/office/drawing/2014/main" id="{9D84A162-B544-8073-2857-60AB6DE88971}"/>
              </a:ext>
            </a:extLst>
          </p:cNvPr>
          <p:cNvSpPr txBox="1">
            <a:spLocks/>
          </p:cNvSpPr>
          <p:nvPr/>
        </p:nvSpPr>
        <p:spPr>
          <a:xfrm>
            <a:off x="758414" y="3031293"/>
            <a:ext cx="3102537"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Kako se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upanje</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občuti</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v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tvojem</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telesu</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Kje</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ga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čutiš</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Opisuj</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(5 min)</a:t>
            </a:r>
            <a:endParaRPr lang="sv-S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1B1AB627-425A-2671-8658-64C4B948255A}"/>
              </a:ext>
            </a:extLst>
          </p:cNvPr>
          <p:cNvCxnSpPr>
            <a:cxnSpLocks/>
          </p:cNvCxnSpPr>
          <p:nvPr/>
        </p:nvCxnSpPr>
        <p:spPr>
          <a:xfrm>
            <a:off x="4178626" y="2789936"/>
            <a:ext cx="0" cy="3626721"/>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4" name="Google Shape;145;p2">
            <a:extLst>
              <a:ext uri="{FF2B5EF4-FFF2-40B4-BE49-F238E27FC236}">
                <a16:creationId xmlns:a16="http://schemas.microsoft.com/office/drawing/2014/main" id="{ACB997C7-9D69-E7B5-E1E9-2516135A70EC}"/>
              </a:ext>
            </a:extLst>
          </p:cNvPr>
          <p:cNvSpPr txBox="1">
            <a:spLocks/>
          </p:cNvSpPr>
          <p:nvPr/>
        </p:nvSpPr>
        <p:spPr>
          <a:xfrm>
            <a:off x="-3" y="578059"/>
            <a:ext cx="12192003"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sv-SE" sz="3500">
                <a:solidFill>
                  <a:srgbClr val="5398A2"/>
                </a:solidFill>
              </a:rPr>
              <a:t>Osebni razmislek #3: Upanje kot občutek in praksa (15 min)</a:t>
            </a:r>
            <a:endParaRPr lang="en-US" sz="3500" dirty="0">
              <a:solidFill>
                <a:srgbClr val="5398A2"/>
              </a:solidFill>
            </a:endParaRPr>
          </a:p>
        </p:txBody>
      </p:sp>
    </p:spTree>
    <p:extLst>
      <p:ext uri="{BB962C8B-B14F-4D97-AF65-F5344CB8AC3E}">
        <p14:creationId xmlns:p14="http://schemas.microsoft.com/office/powerpoint/2010/main" val="19595327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3B821B-92CF-5F23-D39F-02CB114DA68E}"/>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BECA5455-666C-309C-C051-186F9A24A0F6}"/>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939ADF74-C301-14D1-7EB2-EE0B8DDA56B5}"/>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C445DA56-547B-5F64-41D3-456532E25B5A}"/>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8244F943-8082-1962-7B50-84C9EF47214C}"/>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01</a:t>
            </a:r>
          </a:p>
        </p:txBody>
      </p:sp>
      <p:cxnSp>
        <p:nvCxnSpPr>
          <p:cNvPr id="20" name="Straight Connector 19">
            <a:extLst>
              <a:ext uri="{FF2B5EF4-FFF2-40B4-BE49-F238E27FC236}">
                <a16:creationId xmlns:a16="http://schemas.microsoft.com/office/drawing/2014/main" id="{85F22FDD-0AFA-0EA5-675D-7837D87ADCC1}"/>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57BE328E-4264-AB63-CBD7-2C76B11897FD}"/>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4ACDF842-D050-E57E-3B8B-1936D1DB8DB9}"/>
              </a:ext>
            </a:extLst>
          </p:cNvPr>
          <p:cNvSpPr/>
          <p:nvPr/>
        </p:nvSpPr>
        <p:spPr>
          <a:xfrm>
            <a:off x="6959346" y="2532278"/>
            <a:ext cx="4042951"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pic>
        <p:nvPicPr>
          <p:cNvPr id="29" name="Picture 28">
            <a:extLst>
              <a:ext uri="{FF2B5EF4-FFF2-40B4-BE49-F238E27FC236}">
                <a16:creationId xmlns:a16="http://schemas.microsoft.com/office/drawing/2014/main" id="{3EB22217-34EA-BD66-5996-D066DAE115B9}"/>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sp>
        <p:nvSpPr>
          <p:cNvPr id="2" name="TextBox 1">
            <a:extLst>
              <a:ext uri="{FF2B5EF4-FFF2-40B4-BE49-F238E27FC236}">
                <a16:creationId xmlns:a16="http://schemas.microsoft.com/office/drawing/2014/main" id="{E6524450-40D8-712C-C250-D42BBD02E38D}"/>
              </a:ext>
            </a:extLst>
          </p:cNvPr>
          <p:cNvSpPr txBox="1"/>
          <p:nvPr/>
        </p:nvSpPr>
        <p:spPr>
          <a:xfrm>
            <a:off x="7011208" y="2548765"/>
            <a:ext cx="1699696" cy="830997"/>
          </a:xfrm>
          <a:prstGeom prst="rect">
            <a:avLst/>
          </a:prstGeom>
          <a:noFill/>
        </p:spPr>
        <p:txBody>
          <a:bodyPr wrap="none" rtlCol="0">
            <a:spAutoFit/>
          </a:bodyPr>
          <a:lstStyle/>
          <a:p>
            <a:r>
              <a:rPr lang="sl-SI" sz="4800" b="1" spc="324" dirty="0">
                <a:solidFill>
                  <a:srgbClr val="5398A2"/>
                </a:solidFill>
                <a:latin typeface="Calibri" panose="020F0502020204030204" pitchFamily="34" charset="0"/>
                <a:cs typeface="Calibri" panose="020F0502020204030204" pitchFamily="34" charset="0"/>
              </a:rPr>
              <a:t>Uvod</a:t>
            </a:r>
            <a:endParaRPr lang="en-US" sz="4800" b="1" spc="324" dirty="0">
              <a:solidFill>
                <a:srgbClr val="5398A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389869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966852-6934-65E4-E7E7-EB242054F7FC}"/>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613D5BA0-3F36-97CD-DE6D-F2568D996118}"/>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505395B7-3C6D-0807-2993-CA3EA3A89B0F}"/>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07578286-FC59-EE1C-C1F3-9325BE2A05B0}"/>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9F1E9228-B481-541E-666F-702BEFDFCA52}"/>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04</a:t>
            </a:r>
          </a:p>
        </p:txBody>
      </p:sp>
      <p:cxnSp>
        <p:nvCxnSpPr>
          <p:cNvPr id="20" name="Straight Connector 19">
            <a:extLst>
              <a:ext uri="{FF2B5EF4-FFF2-40B4-BE49-F238E27FC236}">
                <a16:creationId xmlns:a16="http://schemas.microsoft.com/office/drawing/2014/main" id="{6F00E657-7FCC-9886-C496-7C74AC43266D}"/>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D460A1A7-D72B-024C-3B08-4371C5835A95}"/>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cxnSp>
        <p:nvCxnSpPr>
          <p:cNvPr id="4" name="Straight Connector 3">
            <a:extLst>
              <a:ext uri="{FF2B5EF4-FFF2-40B4-BE49-F238E27FC236}">
                <a16:creationId xmlns:a16="http://schemas.microsoft.com/office/drawing/2014/main" id="{1E91270A-F875-0AFE-F403-F282A208C164}"/>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47EA2138-BE0B-2DFB-09B8-ABB96B1FC02C}"/>
              </a:ext>
            </a:extLst>
          </p:cNvPr>
          <p:cNvSpPr/>
          <p:nvPr/>
        </p:nvSpPr>
        <p:spPr>
          <a:xfrm>
            <a:off x="7167304" y="2581516"/>
            <a:ext cx="3930029" cy="26000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8" name="TextBox 7">
            <a:extLst>
              <a:ext uri="{FF2B5EF4-FFF2-40B4-BE49-F238E27FC236}">
                <a16:creationId xmlns:a16="http://schemas.microsoft.com/office/drawing/2014/main" id="{C84D787B-D772-8A73-6266-20B77BE86328}"/>
              </a:ext>
            </a:extLst>
          </p:cNvPr>
          <p:cNvSpPr txBox="1"/>
          <p:nvPr/>
        </p:nvSpPr>
        <p:spPr>
          <a:xfrm>
            <a:off x="7002130" y="2577269"/>
            <a:ext cx="3930029" cy="2308324"/>
          </a:xfrm>
          <a:prstGeom prst="rect">
            <a:avLst/>
          </a:prstGeom>
          <a:noFill/>
        </p:spPr>
        <p:txBody>
          <a:bodyPr wrap="square" rtlCol="0">
            <a:spAutoFit/>
          </a:bodyPr>
          <a:lstStyle/>
          <a:p>
            <a:pPr algn="r"/>
            <a:r>
              <a:rPr lang="en-US" sz="4800" b="1" spc="324">
                <a:solidFill>
                  <a:srgbClr val="5398A2"/>
                </a:solidFill>
                <a:latin typeface="Calibri" panose="020F0502020204030204" pitchFamily="34" charset="0"/>
                <a:cs typeface="Calibri" panose="020F0502020204030204" pitchFamily="34" charset="0"/>
              </a:rPr>
              <a:t>Viri za nadaljnje raziskovanje</a:t>
            </a:r>
            <a:endParaRPr lang="en-US" sz="4800" b="1" spc="324" dirty="0">
              <a:solidFill>
                <a:srgbClr val="5398A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082606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4761E5-E86F-7481-C0A1-66797D4E3746}"/>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FD0F25A0-ADBC-5932-33D6-70B32C8E4693}"/>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F76CF889-7C37-0E1B-0DB4-0D202BFF5845}"/>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1940DA29-C5E4-E209-D484-F22D550A7FAF}"/>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E131630D-4EE8-D9A9-1512-380022E3981E}"/>
              </a:ext>
            </a:extLst>
          </p:cNvPr>
          <p:cNvSpPr/>
          <p:nvPr/>
        </p:nvSpPr>
        <p:spPr>
          <a:xfrm>
            <a:off x="534735" y="524933"/>
            <a:ext cx="10421132" cy="5786968"/>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FA8898AE-DFB5-AB37-DA78-A0B032A5195D}"/>
              </a:ext>
            </a:extLst>
          </p:cNvPr>
          <p:cNvSpPr txBox="1">
            <a:spLocks/>
          </p:cNvSpPr>
          <p:nvPr/>
        </p:nvSpPr>
        <p:spPr>
          <a:xfrm>
            <a:off x="773847" y="870419"/>
            <a:ext cx="9911086" cy="517302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0" indent="-342900">
              <a:lnSpc>
                <a:spcPct val="115000"/>
              </a:lnSpc>
              <a:buSzPts val="1000"/>
              <a:buFont typeface="Symbol" panose="05050102010706020507" pitchFamily="18" charset="2"/>
              <a:buChar char=""/>
              <a:tabLst>
                <a:tab pos="457200" algn="l"/>
              </a:tabLst>
            </a:pPr>
            <a:r>
              <a:rPr lang="en-US" sz="2400" dirty="0" err="1">
                <a:effectLst/>
                <a:latin typeface="+mj-lt"/>
                <a:ea typeface="Times New Roman" panose="02020603050405020304" pitchFamily="18" charset="0"/>
              </a:rPr>
              <a:t>Preberi</a:t>
            </a:r>
            <a:r>
              <a:rPr lang="en-US" sz="2400" dirty="0">
                <a:effectLst/>
                <a:latin typeface="+mj-lt"/>
                <a:ea typeface="Times New Roman" panose="02020603050405020304" pitchFamily="18" charset="0"/>
              </a:rPr>
              <a:t> </a:t>
            </a:r>
            <a:r>
              <a:rPr lang="en-US" sz="2400" i="1" dirty="0">
                <a:effectLst/>
                <a:latin typeface="+mj-lt"/>
                <a:ea typeface="Times New Roman" panose="02020603050405020304" pitchFamily="18" charset="0"/>
              </a:rPr>
              <a:t>(5 min</a:t>
            </a:r>
            <a:r>
              <a:rPr lang="sl-SI" sz="2400" i="1" dirty="0">
                <a:effectLst/>
                <a:latin typeface="+mj-lt"/>
                <a:ea typeface="Times New Roman" panose="02020603050405020304" pitchFamily="18" charset="0"/>
              </a:rPr>
              <a:t>, v angleščini)</a:t>
            </a:r>
            <a:r>
              <a:rPr lang="en-US" sz="2400" i="1" dirty="0">
                <a:effectLst/>
                <a:latin typeface="+mj-lt"/>
                <a:ea typeface="Times New Roman" panose="02020603050405020304" pitchFamily="18" charset="0"/>
              </a:rPr>
              <a:t>:</a:t>
            </a:r>
            <a:r>
              <a:rPr lang="en-US" sz="2400" dirty="0">
                <a:effectLst/>
                <a:latin typeface="+mj-lt"/>
                <a:ea typeface="Times New Roman" panose="02020603050405020304" pitchFamily="18" charset="0"/>
              </a:rPr>
              <a:t> </a:t>
            </a:r>
            <a:r>
              <a:rPr lang="it-IT" sz="2400" u="sng" dirty="0" err="1">
                <a:solidFill>
                  <a:srgbClr val="1155CC"/>
                </a:solidFill>
                <a:effectLst/>
                <a:latin typeface="+mj-lt"/>
                <a:ea typeface="Times New Roman" panose="02020603050405020304" pitchFamily="18" charset="0"/>
                <a:hlinkClick r:id="rId4"/>
              </a:rPr>
              <a:t>What</a:t>
            </a:r>
            <a:r>
              <a:rPr lang="it-IT" sz="2400" u="sng" dirty="0">
                <a:solidFill>
                  <a:srgbClr val="1155CC"/>
                </a:solidFill>
                <a:effectLst/>
                <a:latin typeface="+mj-lt"/>
                <a:ea typeface="Times New Roman" panose="02020603050405020304" pitchFamily="18" charset="0"/>
                <a:hlinkClick r:id="rId4"/>
              </a:rPr>
              <a:t> </a:t>
            </a:r>
            <a:r>
              <a:rPr lang="it-IT" sz="2400" u="sng" dirty="0" err="1">
                <a:solidFill>
                  <a:srgbClr val="1155CC"/>
                </a:solidFill>
                <a:effectLst/>
                <a:latin typeface="+mj-lt"/>
                <a:ea typeface="Times New Roman" panose="02020603050405020304" pitchFamily="18" charset="0"/>
                <a:hlinkClick r:id="rId4"/>
              </a:rPr>
              <a:t>if</a:t>
            </a:r>
            <a:r>
              <a:rPr lang="it-IT" sz="2400" u="sng" dirty="0">
                <a:solidFill>
                  <a:srgbClr val="1155CC"/>
                </a:solidFill>
                <a:effectLst/>
                <a:latin typeface="+mj-lt"/>
                <a:ea typeface="Times New Roman" panose="02020603050405020304" pitchFamily="18" charset="0"/>
                <a:hlinkClick r:id="rId4"/>
              </a:rPr>
              <a:t> </a:t>
            </a:r>
            <a:r>
              <a:rPr lang="it-IT" sz="2400" u="sng" dirty="0" err="1">
                <a:solidFill>
                  <a:srgbClr val="1155CC"/>
                </a:solidFill>
                <a:effectLst/>
                <a:latin typeface="+mj-lt"/>
                <a:ea typeface="Times New Roman" panose="02020603050405020304" pitchFamily="18" charset="0"/>
                <a:hlinkClick r:id="rId4"/>
              </a:rPr>
              <a:t>climate</a:t>
            </a:r>
            <a:r>
              <a:rPr lang="it-IT" sz="2400" u="sng" dirty="0">
                <a:solidFill>
                  <a:srgbClr val="1155CC"/>
                </a:solidFill>
                <a:effectLst/>
                <a:latin typeface="+mj-lt"/>
                <a:ea typeface="Times New Roman" panose="02020603050405020304" pitchFamily="18" charset="0"/>
                <a:hlinkClick r:id="rId4"/>
              </a:rPr>
              <a:t> </a:t>
            </a:r>
            <a:r>
              <a:rPr lang="it-IT" sz="2400" u="sng" dirty="0" err="1">
                <a:solidFill>
                  <a:srgbClr val="1155CC"/>
                </a:solidFill>
                <a:effectLst/>
                <a:latin typeface="+mj-lt"/>
                <a:ea typeface="Times New Roman" panose="02020603050405020304" pitchFamily="18" charset="0"/>
                <a:hlinkClick r:id="rId4"/>
              </a:rPr>
              <a:t>change</a:t>
            </a:r>
            <a:r>
              <a:rPr lang="it-IT" sz="2400" u="sng" dirty="0">
                <a:solidFill>
                  <a:srgbClr val="1155CC"/>
                </a:solidFill>
                <a:effectLst/>
                <a:latin typeface="+mj-lt"/>
                <a:ea typeface="Times New Roman" panose="02020603050405020304" pitchFamily="18" charset="0"/>
                <a:hlinkClick r:id="rId4"/>
              </a:rPr>
              <a:t> </a:t>
            </a:r>
            <a:r>
              <a:rPr lang="it-IT" sz="2400" u="sng" dirty="0" err="1">
                <a:solidFill>
                  <a:srgbClr val="1155CC"/>
                </a:solidFill>
                <a:effectLst/>
                <a:latin typeface="+mj-lt"/>
                <a:ea typeface="Times New Roman" panose="02020603050405020304" pitchFamily="18" charset="0"/>
                <a:hlinkClick r:id="rId4"/>
              </a:rPr>
              <a:t>meant</a:t>
            </a:r>
            <a:r>
              <a:rPr lang="it-IT" sz="2400" u="sng" dirty="0">
                <a:solidFill>
                  <a:srgbClr val="1155CC"/>
                </a:solidFill>
                <a:effectLst/>
                <a:latin typeface="+mj-lt"/>
                <a:ea typeface="Times New Roman" panose="02020603050405020304" pitchFamily="18" charset="0"/>
                <a:hlinkClick r:id="rId4"/>
              </a:rPr>
              <a:t> </a:t>
            </a:r>
            <a:r>
              <a:rPr lang="it-IT" sz="2400" u="sng" dirty="0" err="1">
                <a:solidFill>
                  <a:srgbClr val="1155CC"/>
                </a:solidFill>
                <a:effectLst/>
                <a:latin typeface="+mj-lt"/>
                <a:ea typeface="Times New Roman" panose="02020603050405020304" pitchFamily="18" charset="0"/>
                <a:hlinkClick r:id="rId4"/>
              </a:rPr>
              <a:t>not</a:t>
            </a:r>
            <a:r>
              <a:rPr lang="it-IT" sz="2400" u="sng" dirty="0">
                <a:solidFill>
                  <a:srgbClr val="1155CC"/>
                </a:solidFill>
                <a:effectLst/>
                <a:latin typeface="+mj-lt"/>
                <a:ea typeface="Times New Roman" panose="02020603050405020304" pitchFamily="18" charset="0"/>
                <a:hlinkClick r:id="rId4"/>
              </a:rPr>
              <a:t> </a:t>
            </a:r>
            <a:r>
              <a:rPr lang="it-IT" sz="2400" u="sng" dirty="0" err="1">
                <a:solidFill>
                  <a:srgbClr val="1155CC"/>
                </a:solidFill>
                <a:effectLst/>
                <a:latin typeface="+mj-lt"/>
                <a:ea typeface="Times New Roman" panose="02020603050405020304" pitchFamily="18" charset="0"/>
                <a:hlinkClick r:id="rId4"/>
              </a:rPr>
              <a:t>doom</a:t>
            </a:r>
            <a:r>
              <a:rPr lang="it-IT" sz="2400" u="sng" dirty="0">
                <a:solidFill>
                  <a:srgbClr val="1155CC"/>
                </a:solidFill>
                <a:effectLst/>
                <a:latin typeface="+mj-lt"/>
                <a:ea typeface="Times New Roman" panose="02020603050405020304" pitchFamily="18" charset="0"/>
                <a:hlinkClick r:id="rId4"/>
              </a:rPr>
              <a:t> — </a:t>
            </a:r>
            <a:r>
              <a:rPr lang="it-IT" sz="2400" u="sng" dirty="0" err="1">
                <a:solidFill>
                  <a:srgbClr val="1155CC"/>
                </a:solidFill>
                <a:effectLst/>
                <a:latin typeface="+mj-lt"/>
                <a:ea typeface="Times New Roman" panose="02020603050405020304" pitchFamily="18" charset="0"/>
                <a:hlinkClick r:id="rId4"/>
              </a:rPr>
              <a:t>but</a:t>
            </a:r>
            <a:r>
              <a:rPr lang="it-IT" sz="2400" u="sng" dirty="0">
                <a:solidFill>
                  <a:srgbClr val="1155CC"/>
                </a:solidFill>
                <a:effectLst/>
                <a:latin typeface="+mj-lt"/>
                <a:ea typeface="Times New Roman" panose="02020603050405020304" pitchFamily="18" charset="0"/>
                <a:hlinkClick r:id="rId4"/>
              </a:rPr>
              <a:t> </a:t>
            </a:r>
            <a:r>
              <a:rPr lang="it-IT" sz="2400" u="sng" dirty="0" err="1">
                <a:solidFill>
                  <a:srgbClr val="1155CC"/>
                </a:solidFill>
                <a:effectLst/>
                <a:latin typeface="+mj-lt"/>
                <a:ea typeface="Times New Roman" panose="02020603050405020304" pitchFamily="18" charset="0"/>
                <a:hlinkClick r:id="rId4"/>
              </a:rPr>
              <a:t>abundance</a:t>
            </a:r>
            <a:r>
              <a:rPr lang="it-IT" sz="2400" u="sng" dirty="0">
                <a:solidFill>
                  <a:srgbClr val="1155CC"/>
                </a:solidFill>
                <a:effectLst/>
                <a:latin typeface="+mj-lt"/>
                <a:ea typeface="Times New Roman" panose="02020603050405020304" pitchFamily="18" charset="0"/>
                <a:hlinkClick r:id="rId4"/>
              </a:rPr>
              <a:t>?</a:t>
            </a:r>
            <a:r>
              <a:rPr lang="it-IT" sz="2400" dirty="0">
                <a:effectLst/>
                <a:latin typeface="+mj-lt"/>
                <a:ea typeface="Times New Roman" panose="02020603050405020304" pitchFamily="18" charset="0"/>
              </a:rPr>
              <a:t> </a:t>
            </a:r>
            <a:r>
              <a:rPr lang="en-US" sz="2400" dirty="0">
                <a:effectLst/>
                <a:latin typeface="+mj-lt"/>
                <a:ea typeface="Times New Roman" panose="02020603050405020304" pitchFamily="18" charset="0"/>
              </a:rPr>
              <a:t>- </a:t>
            </a:r>
            <a:r>
              <a:rPr lang="en-US" sz="2400" dirty="0" err="1">
                <a:effectLst/>
                <a:latin typeface="+mj-lt"/>
                <a:ea typeface="Times New Roman" panose="02020603050405020304" pitchFamily="18" charset="0"/>
              </a:rPr>
              <a:t>mnenjski</a:t>
            </a:r>
            <a:r>
              <a:rPr lang="en-US" sz="2400" dirty="0">
                <a:effectLst/>
                <a:latin typeface="+mj-lt"/>
                <a:ea typeface="Times New Roman" panose="02020603050405020304" pitchFamily="18" charset="0"/>
              </a:rPr>
              <a:t> </a:t>
            </a:r>
            <a:r>
              <a:rPr lang="en-US" sz="2400" dirty="0" err="1">
                <a:effectLst/>
                <a:latin typeface="+mj-lt"/>
                <a:ea typeface="Times New Roman" panose="02020603050405020304" pitchFamily="18" charset="0"/>
              </a:rPr>
              <a:t>članek</a:t>
            </a:r>
            <a:r>
              <a:rPr lang="en-US" sz="2400" dirty="0">
                <a:effectLst/>
                <a:latin typeface="+mj-lt"/>
                <a:ea typeface="Times New Roman" panose="02020603050405020304" pitchFamily="18" charset="0"/>
              </a:rPr>
              <a:t> </a:t>
            </a:r>
            <a:r>
              <a:rPr lang="en-US" sz="2400" dirty="0" err="1">
                <a:effectLst/>
                <a:latin typeface="+mj-lt"/>
                <a:ea typeface="Times New Roman" panose="02020603050405020304" pitchFamily="18" charset="0"/>
              </a:rPr>
              <a:t>pisateljice</a:t>
            </a:r>
            <a:r>
              <a:rPr lang="en-US" sz="2400" dirty="0">
                <a:effectLst/>
                <a:latin typeface="+mj-lt"/>
                <a:ea typeface="Times New Roman" panose="02020603050405020304" pitchFamily="18" charset="0"/>
              </a:rPr>
              <a:t> in </a:t>
            </a:r>
            <a:r>
              <a:rPr lang="en-US" sz="2400" dirty="0" err="1">
                <a:effectLst/>
                <a:latin typeface="+mj-lt"/>
                <a:ea typeface="Times New Roman" panose="02020603050405020304" pitchFamily="18" charset="0"/>
              </a:rPr>
              <a:t>zgodovinarke</a:t>
            </a:r>
            <a:r>
              <a:rPr lang="en-US" sz="2400" dirty="0">
                <a:effectLst/>
                <a:latin typeface="+mj-lt"/>
                <a:ea typeface="Times New Roman" panose="02020603050405020304" pitchFamily="18" charset="0"/>
              </a:rPr>
              <a:t> </a:t>
            </a:r>
            <a:r>
              <a:rPr lang="en-US" sz="2400" dirty="0" err="1">
                <a:effectLst/>
                <a:latin typeface="+mj-lt"/>
                <a:ea typeface="Times New Roman" panose="02020603050405020304" pitchFamily="18" charset="0"/>
              </a:rPr>
              <a:t>Rebecce</a:t>
            </a:r>
            <a:r>
              <a:rPr lang="en-US" sz="2400" dirty="0">
                <a:effectLst/>
                <a:latin typeface="+mj-lt"/>
                <a:ea typeface="Times New Roman" panose="02020603050405020304" pitchFamily="18" charset="0"/>
              </a:rPr>
              <a:t> Solnit.</a:t>
            </a:r>
          </a:p>
          <a:p>
            <a:pPr marL="342900" marR="0" lvl="0" indent="-342900">
              <a:lnSpc>
                <a:spcPct val="115000"/>
              </a:lnSpc>
              <a:buSzPts val="1000"/>
              <a:buFont typeface="Symbol" panose="05050102010706020507" pitchFamily="18" charset="2"/>
              <a:buChar char=""/>
              <a:tabLst>
                <a:tab pos="457200" algn="l"/>
              </a:tabLst>
            </a:pPr>
            <a:r>
              <a:rPr lang="en-US" sz="2400" dirty="0" err="1">
                <a:effectLst/>
                <a:latin typeface="+mj-lt"/>
                <a:ea typeface="Times New Roman" panose="02020603050405020304" pitchFamily="18" charset="0"/>
              </a:rPr>
              <a:t>Poslušaj</a:t>
            </a:r>
            <a:r>
              <a:rPr lang="en-US" sz="2400" dirty="0">
                <a:effectLst/>
                <a:latin typeface="+mj-lt"/>
                <a:ea typeface="Times New Roman" panose="02020603050405020304" pitchFamily="18" charset="0"/>
              </a:rPr>
              <a:t> </a:t>
            </a:r>
            <a:r>
              <a:rPr lang="en-US" sz="2400" i="1" dirty="0">
                <a:effectLst/>
                <a:latin typeface="+mj-lt"/>
                <a:ea typeface="Times New Roman" panose="02020603050405020304" pitchFamily="18" charset="0"/>
              </a:rPr>
              <a:t>(5 min)</a:t>
            </a:r>
            <a:r>
              <a:rPr lang="en-US" sz="2400" dirty="0">
                <a:effectLst/>
                <a:latin typeface="+mj-lt"/>
                <a:ea typeface="Times New Roman" panose="02020603050405020304" pitchFamily="18" charset="0"/>
              </a:rPr>
              <a:t>: </a:t>
            </a:r>
            <a:r>
              <a:rPr lang="it-IT" sz="2400" u="sng" dirty="0">
                <a:solidFill>
                  <a:srgbClr val="1155CC"/>
                </a:solidFill>
                <a:effectLst/>
                <a:latin typeface="+mj-lt"/>
                <a:ea typeface="Times New Roman" panose="02020603050405020304" pitchFamily="18" charset="0"/>
                <a:hlinkClick r:id="rId5"/>
              </a:rPr>
              <a:t>Lean </a:t>
            </a:r>
            <a:r>
              <a:rPr lang="it-IT" sz="2400" u="sng" dirty="0" err="1">
                <a:solidFill>
                  <a:srgbClr val="1155CC"/>
                </a:solidFill>
                <a:effectLst/>
                <a:latin typeface="+mj-lt"/>
                <a:ea typeface="Times New Roman" panose="02020603050405020304" pitchFamily="18" charset="0"/>
                <a:hlinkClick r:id="rId5"/>
              </a:rPr>
              <a:t>dás</a:t>
            </a:r>
            <a:r>
              <a:rPr lang="it-IT" sz="2400" u="sng" dirty="0">
                <a:solidFill>
                  <a:srgbClr val="1155CC"/>
                </a:solidFill>
                <a:effectLst/>
                <a:latin typeface="+mj-lt"/>
                <a:ea typeface="Times New Roman" panose="02020603050405020304" pitchFamily="18" charset="0"/>
                <a:hlinkClick r:id="rId5"/>
              </a:rPr>
              <a:t> (I </a:t>
            </a:r>
            <a:r>
              <a:rPr lang="it-IT" sz="2400" u="sng" dirty="0" err="1">
                <a:solidFill>
                  <a:srgbClr val="1155CC"/>
                </a:solidFill>
                <a:effectLst/>
                <a:latin typeface="+mj-lt"/>
                <a:ea typeface="Times New Roman" panose="02020603050405020304" pitchFamily="18" charset="0"/>
                <a:hlinkClick r:id="rId5"/>
              </a:rPr>
              <a:t>am</a:t>
            </a:r>
            <a:r>
              <a:rPr lang="it-IT" sz="2400" u="sng" dirty="0">
                <a:solidFill>
                  <a:srgbClr val="1155CC"/>
                </a:solidFill>
                <a:effectLst/>
                <a:latin typeface="+mj-lt"/>
                <a:ea typeface="Times New Roman" panose="02020603050405020304" pitchFamily="18" charset="0"/>
                <a:hlinkClick r:id="rId5"/>
              </a:rPr>
              <a:t> </a:t>
            </a:r>
            <a:r>
              <a:rPr lang="it-IT" sz="2400" u="sng" dirty="0" err="1">
                <a:solidFill>
                  <a:srgbClr val="1155CC"/>
                </a:solidFill>
                <a:effectLst/>
                <a:latin typeface="+mj-lt"/>
                <a:ea typeface="Times New Roman" panose="02020603050405020304" pitchFamily="18" charset="0"/>
                <a:hlinkClick r:id="rId5"/>
              </a:rPr>
              <a:t>always</a:t>
            </a:r>
            <a:r>
              <a:rPr lang="it-IT" sz="2400" u="sng" dirty="0">
                <a:solidFill>
                  <a:srgbClr val="1155CC"/>
                </a:solidFill>
                <a:effectLst/>
                <a:latin typeface="+mj-lt"/>
                <a:ea typeface="Times New Roman" panose="02020603050405020304" pitchFamily="18" charset="0"/>
                <a:hlinkClick r:id="rId5"/>
              </a:rPr>
              <a:t> </a:t>
            </a:r>
            <a:r>
              <a:rPr lang="it-IT" sz="2400" u="sng" dirty="0" err="1">
                <a:solidFill>
                  <a:srgbClr val="1155CC"/>
                </a:solidFill>
                <a:effectLst/>
                <a:latin typeface="+mj-lt"/>
                <a:ea typeface="Times New Roman" panose="02020603050405020304" pitchFamily="18" charset="0"/>
                <a:hlinkClick r:id="rId5"/>
              </a:rPr>
              <a:t>here</a:t>
            </a:r>
            <a:r>
              <a:rPr lang="it-IT" sz="2400" u="sng" dirty="0">
                <a:solidFill>
                  <a:srgbClr val="1155CC"/>
                </a:solidFill>
                <a:effectLst/>
                <a:latin typeface="+mj-lt"/>
                <a:ea typeface="Times New Roman" panose="02020603050405020304" pitchFamily="18" charset="0"/>
                <a:hlinkClick r:id="rId5"/>
              </a:rPr>
              <a:t>)</a:t>
            </a:r>
            <a:r>
              <a:rPr lang="it-IT" sz="2400" dirty="0">
                <a:effectLst/>
                <a:latin typeface="+mj-lt"/>
                <a:ea typeface="Times New Roman" panose="02020603050405020304" pitchFamily="18" charset="0"/>
              </a:rPr>
              <a:t> </a:t>
            </a:r>
            <a:r>
              <a:rPr lang="en-US" sz="2400" dirty="0">
                <a:effectLst/>
                <a:latin typeface="+mj-lt"/>
                <a:ea typeface="Times New Roman" panose="02020603050405020304" pitchFamily="18" charset="0"/>
              </a:rPr>
              <a:t>- </a:t>
            </a:r>
            <a:r>
              <a:rPr lang="en-US" sz="2400" dirty="0" err="1">
                <a:effectLst/>
                <a:latin typeface="+mj-lt"/>
                <a:ea typeface="Times New Roman" panose="02020603050405020304" pitchFamily="18" charset="0"/>
              </a:rPr>
              <a:t>glasben</a:t>
            </a:r>
            <a:r>
              <a:rPr lang="sl-SI" sz="2400" dirty="0">
                <a:effectLst/>
                <a:latin typeface="+mj-lt"/>
                <a:ea typeface="Times New Roman" panose="02020603050405020304" pitchFamily="18" charset="0"/>
              </a:rPr>
              <a:t>o</a:t>
            </a:r>
            <a:r>
              <a:rPr lang="en-US" sz="2400" dirty="0">
                <a:effectLst/>
                <a:latin typeface="+mj-lt"/>
                <a:ea typeface="Times New Roman" panose="02020603050405020304" pitchFamily="18" charset="0"/>
              </a:rPr>
              <a:t> </a:t>
            </a:r>
            <a:r>
              <a:rPr lang="en-US" sz="2400" dirty="0" err="1">
                <a:effectLst/>
                <a:latin typeface="+mj-lt"/>
                <a:ea typeface="Times New Roman" panose="02020603050405020304" pitchFamily="18" charset="0"/>
              </a:rPr>
              <a:t>sodelovanj</a:t>
            </a:r>
            <a:r>
              <a:rPr lang="sl-SI" sz="2400" dirty="0">
                <a:effectLst/>
                <a:latin typeface="+mj-lt"/>
                <a:ea typeface="Times New Roman" panose="02020603050405020304" pitchFamily="18" charset="0"/>
              </a:rPr>
              <a:t>e</a:t>
            </a:r>
            <a:r>
              <a:rPr lang="en-US" sz="2400" dirty="0">
                <a:effectLst/>
                <a:latin typeface="+mj-lt"/>
                <a:ea typeface="Times New Roman" panose="02020603050405020304" pitchFamily="18" charset="0"/>
              </a:rPr>
              <a:t> </a:t>
            </a:r>
            <a:r>
              <a:rPr lang="en-US" sz="2400" dirty="0" err="1">
                <a:effectLst/>
                <a:latin typeface="+mj-lt"/>
                <a:ea typeface="Times New Roman" panose="02020603050405020304" pitchFamily="18" charset="0"/>
              </a:rPr>
              <a:t>umetnic</a:t>
            </a:r>
            <a:r>
              <a:rPr lang="en-US" sz="2400" dirty="0">
                <a:effectLst/>
                <a:latin typeface="+mj-lt"/>
                <a:ea typeface="Times New Roman" panose="02020603050405020304" pitchFamily="18" charset="0"/>
              </a:rPr>
              <a:t> in </a:t>
            </a:r>
            <a:r>
              <a:rPr lang="en-US" sz="2400" dirty="0" err="1">
                <a:effectLst/>
                <a:latin typeface="+mj-lt"/>
                <a:ea typeface="Times New Roman" panose="02020603050405020304" pitchFamily="18" charset="0"/>
              </a:rPr>
              <a:t>aktivistk</a:t>
            </a:r>
            <a:r>
              <a:rPr lang="en-US" sz="2400" dirty="0">
                <a:effectLst/>
                <a:latin typeface="+mj-lt"/>
                <a:ea typeface="Times New Roman" panose="02020603050405020304" pitchFamily="18" charset="0"/>
              </a:rPr>
              <a:t> Mari Boine in Elle Marie Hætta Isaksen. O </a:t>
            </a:r>
            <a:r>
              <a:rPr lang="en-US" sz="2400" dirty="0" err="1">
                <a:effectLst/>
                <a:latin typeface="+mj-lt"/>
                <a:ea typeface="Times New Roman" panose="02020603050405020304" pitchFamily="18" charset="0"/>
              </a:rPr>
              <a:t>pesmi</a:t>
            </a:r>
            <a:r>
              <a:rPr lang="en-US" sz="2400" dirty="0">
                <a:effectLst/>
                <a:latin typeface="+mj-lt"/>
                <a:ea typeface="Times New Roman" panose="02020603050405020304" pitchFamily="18" charset="0"/>
              </a:rPr>
              <a:t> Mari </a:t>
            </a:r>
            <a:r>
              <a:rPr lang="en-US" sz="2400" dirty="0" err="1">
                <a:effectLst/>
                <a:latin typeface="+mj-lt"/>
                <a:ea typeface="Times New Roman" panose="02020603050405020304" pitchFamily="18" charset="0"/>
              </a:rPr>
              <a:t>pravi</a:t>
            </a:r>
            <a:r>
              <a:rPr lang="en-US" sz="2400" dirty="0">
                <a:effectLst/>
                <a:latin typeface="+mj-lt"/>
                <a:ea typeface="Times New Roman" panose="02020603050405020304" pitchFamily="18" charset="0"/>
              </a:rPr>
              <a:t>: “</a:t>
            </a:r>
            <a:r>
              <a:rPr lang="en-US" sz="2400" dirty="0" err="1">
                <a:effectLst/>
                <a:latin typeface="+mj-lt"/>
                <a:ea typeface="Times New Roman" panose="02020603050405020304" pitchFamily="18" charset="0"/>
              </a:rPr>
              <a:t>Ohraniti</a:t>
            </a:r>
            <a:r>
              <a:rPr lang="en-US" sz="2400" dirty="0">
                <a:effectLst/>
                <a:latin typeface="+mj-lt"/>
                <a:ea typeface="Times New Roman" panose="02020603050405020304" pitchFamily="18" charset="0"/>
              </a:rPr>
              <a:t> </a:t>
            </a:r>
            <a:r>
              <a:rPr lang="en-US" sz="2400" dirty="0" err="1">
                <a:effectLst/>
                <a:latin typeface="+mj-lt"/>
                <a:ea typeface="Times New Roman" panose="02020603050405020304" pitchFamily="18" charset="0"/>
              </a:rPr>
              <a:t>upanje</a:t>
            </a:r>
            <a:r>
              <a:rPr lang="en-US" sz="2400" dirty="0">
                <a:effectLst/>
                <a:latin typeface="+mj-lt"/>
                <a:ea typeface="Times New Roman" panose="02020603050405020304" pitchFamily="18" charset="0"/>
              </a:rPr>
              <a:t> v </a:t>
            </a:r>
            <a:r>
              <a:rPr lang="en-US" sz="2400" dirty="0" err="1">
                <a:effectLst/>
                <a:latin typeface="+mj-lt"/>
                <a:ea typeface="Times New Roman" panose="02020603050405020304" pitchFamily="18" charset="0"/>
              </a:rPr>
              <a:t>teh</a:t>
            </a:r>
            <a:r>
              <a:rPr lang="en-US" sz="2400" dirty="0">
                <a:effectLst/>
                <a:latin typeface="+mj-lt"/>
                <a:ea typeface="Times New Roman" panose="02020603050405020304" pitchFamily="18" charset="0"/>
              </a:rPr>
              <a:t> </a:t>
            </a:r>
            <a:r>
              <a:rPr lang="en-US" sz="2400" dirty="0" err="1">
                <a:effectLst/>
                <a:latin typeface="+mj-lt"/>
                <a:ea typeface="Times New Roman" panose="02020603050405020304" pitchFamily="18" charset="0"/>
              </a:rPr>
              <a:t>temnih</a:t>
            </a:r>
            <a:r>
              <a:rPr lang="en-US" sz="2400" dirty="0">
                <a:effectLst/>
                <a:latin typeface="+mj-lt"/>
                <a:ea typeface="Times New Roman" panose="02020603050405020304" pitchFamily="18" charset="0"/>
              </a:rPr>
              <a:t> </a:t>
            </a:r>
            <a:r>
              <a:rPr lang="en-US" sz="2400" dirty="0" err="1">
                <a:effectLst/>
                <a:latin typeface="+mj-lt"/>
                <a:ea typeface="Times New Roman" panose="02020603050405020304" pitchFamily="18" charset="0"/>
              </a:rPr>
              <a:t>časih</a:t>
            </a:r>
            <a:r>
              <a:rPr lang="en-US" sz="2400" dirty="0">
                <a:effectLst/>
                <a:latin typeface="+mj-lt"/>
                <a:ea typeface="Times New Roman" panose="02020603050405020304" pitchFamily="18" charset="0"/>
              </a:rPr>
              <a:t> je </a:t>
            </a:r>
            <a:r>
              <a:rPr lang="en-US" sz="2400" dirty="0" err="1">
                <a:effectLst/>
                <a:latin typeface="+mj-lt"/>
                <a:ea typeface="Times New Roman" panose="02020603050405020304" pitchFamily="18" charset="0"/>
              </a:rPr>
              <a:t>lahko</a:t>
            </a:r>
            <a:r>
              <a:rPr lang="en-US" sz="2400" dirty="0">
                <a:effectLst/>
                <a:latin typeface="+mj-lt"/>
                <a:ea typeface="Times New Roman" panose="02020603050405020304" pitchFamily="18" charset="0"/>
              </a:rPr>
              <a:t> </a:t>
            </a:r>
            <a:r>
              <a:rPr lang="en-US" sz="2400" dirty="0" err="1">
                <a:effectLst/>
                <a:latin typeface="+mj-lt"/>
                <a:ea typeface="Times New Roman" panose="02020603050405020304" pitchFamily="18" charset="0"/>
              </a:rPr>
              <a:t>težko</a:t>
            </a:r>
            <a:r>
              <a:rPr lang="en-US" sz="2400" dirty="0">
                <a:effectLst/>
                <a:latin typeface="+mj-lt"/>
                <a:ea typeface="Times New Roman" panose="02020603050405020304" pitchFamily="18" charset="0"/>
              </a:rPr>
              <a:t>, </a:t>
            </a:r>
            <a:r>
              <a:rPr lang="en-US" sz="2400" dirty="0" err="1">
                <a:effectLst/>
                <a:latin typeface="+mj-lt"/>
                <a:ea typeface="Times New Roman" panose="02020603050405020304" pitchFamily="18" charset="0"/>
              </a:rPr>
              <a:t>vendar</a:t>
            </a:r>
            <a:r>
              <a:rPr lang="en-US" sz="2400" dirty="0">
                <a:effectLst/>
                <a:latin typeface="+mj-lt"/>
                <a:ea typeface="Times New Roman" panose="02020603050405020304" pitchFamily="18" charset="0"/>
              </a:rPr>
              <a:t> </a:t>
            </a:r>
            <a:r>
              <a:rPr lang="en-US" sz="2400" dirty="0" err="1">
                <a:effectLst/>
                <a:latin typeface="+mj-lt"/>
                <a:ea typeface="Times New Roman" panose="02020603050405020304" pitchFamily="18" charset="0"/>
              </a:rPr>
              <a:t>če</a:t>
            </a:r>
            <a:r>
              <a:rPr lang="en-US" sz="2400" dirty="0">
                <a:effectLst/>
                <a:latin typeface="+mj-lt"/>
                <a:ea typeface="Times New Roman" panose="02020603050405020304" pitchFamily="18" charset="0"/>
              </a:rPr>
              <a:t> </a:t>
            </a:r>
            <a:r>
              <a:rPr lang="en-US" sz="2400" dirty="0" err="1">
                <a:effectLst/>
                <a:latin typeface="+mj-lt"/>
                <a:ea typeface="Times New Roman" panose="02020603050405020304" pitchFamily="18" charset="0"/>
              </a:rPr>
              <a:t>opustimo</a:t>
            </a:r>
            <a:r>
              <a:rPr lang="en-US" sz="2400" dirty="0">
                <a:effectLst/>
                <a:latin typeface="+mj-lt"/>
                <a:ea typeface="Times New Roman" panose="02020603050405020304" pitchFamily="18" charset="0"/>
              </a:rPr>
              <a:t> </a:t>
            </a:r>
            <a:r>
              <a:rPr lang="en-US" sz="2400" dirty="0" err="1">
                <a:effectLst/>
                <a:latin typeface="+mj-lt"/>
                <a:ea typeface="Times New Roman" panose="02020603050405020304" pitchFamily="18" charset="0"/>
              </a:rPr>
              <a:t>upanje</a:t>
            </a:r>
            <a:r>
              <a:rPr lang="en-US" sz="2400" dirty="0">
                <a:effectLst/>
                <a:latin typeface="+mj-lt"/>
                <a:ea typeface="Times New Roman" panose="02020603050405020304" pitchFamily="18" charset="0"/>
              </a:rPr>
              <a:t>, </a:t>
            </a:r>
            <a:r>
              <a:rPr lang="en-US" sz="2400" dirty="0" err="1">
                <a:effectLst/>
                <a:latin typeface="+mj-lt"/>
                <a:ea typeface="Times New Roman" panose="02020603050405020304" pitchFamily="18" charset="0"/>
              </a:rPr>
              <a:t>izgubimo</a:t>
            </a:r>
            <a:r>
              <a:rPr lang="en-US" sz="2400" dirty="0">
                <a:effectLst/>
                <a:latin typeface="+mj-lt"/>
                <a:ea typeface="Times New Roman" panose="02020603050405020304" pitchFamily="18" charset="0"/>
              </a:rPr>
              <a:t> </a:t>
            </a:r>
            <a:r>
              <a:rPr lang="en-US" sz="2400" dirty="0" err="1">
                <a:effectLst/>
                <a:latin typeface="+mj-lt"/>
                <a:ea typeface="Times New Roman" panose="02020603050405020304" pitchFamily="18" charset="0"/>
              </a:rPr>
              <a:t>voljo</a:t>
            </a:r>
            <a:r>
              <a:rPr lang="en-US" sz="2400" dirty="0">
                <a:effectLst/>
                <a:latin typeface="+mj-lt"/>
                <a:ea typeface="Times New Roman" panose="02020603050405020304" pitchFamily="18" charset="0"/>
              </a:rPr>
              <a:t> do </a:t>
            </a:r>
            <a:r>
              <a:rPr lang="en-US" sz="2400" dirty="0" err="1">
                <a:effectLst/>
                <a:latin typeface="+mj-lt"/>
                <a:ea typeface="Times New Roman" panose="02020603050405020304" pitchFamily="18" charset="0"/>
              </a:rPr>
              <a:t>ukrepanja</a:t>
            </a:r>
            <a:r>
              <a:rPr lang="sl-SI" sz="2400" dirty="0">
                <a:effectLst/>
                <a:latin typeface="+mj-lt"/>
                <a:ea typeface="Times New Roman" panose="02020603050405020304" pitchFamily="18" charset="0"/>
              </a:rPr>
              <a:t> in </a:t>
            </a:r>
            <a:r>
              <a:rPr lang="en-US" sz="2400" dirty="0" err="1">
                <a:effectLst/>
                <a:latin typeface="+mj-lt"/>
                <a:ea typeface="Times New Roman" panose="02020603050405020304" pitchFamily="18" charset="0"/>
              </a:rPr>
              <a:t>postanemo</a:t>
            </a:r>
            <a:r>
              <a:rPr lang="en-US" sz="2400" dirty="0">
                <a:effectLst/>
                <a:latin typeface="+mj-lt"/>
                <a:ea typeface="Times New Roman" panose="02020603050405020304" pitchFamily="18" charset="0"/>
              </a:rPr>
              <a:t> </a:t>
            </a:r>
            <a:r>
              <a:rPr lang="en-US" sz="2400" dirty="0" err="1">
                <a:effectLst/>
                <a:latin typeface="+mj-lt"/>
                <a:ea typeface="Times New Roman" panose="02020603050405020304" pitchFamily="18" charset="0"/>
              </a:rPr>
              <a:t>nemočni</a:t>
            </a:r>
            <a:r>
              <a:rPr lang="en-US" sz="2400" dirty="0">
                <a:effectLst/>
                <a:latin typeface="+mj-lt"/>
                <a:ea typeface="Times New Roman" panose="02020603050405020304" pitchFamily="18" charset="0"/>
              </a:rPr>
              <a:t>.” Pravi, da </a:t>
            </a:r>
            <a:r>
              <a:rPr lang="en-US" sz="2400" dirty="0" err="1">
                <a:effectLst/>
                <a:latin typeface="+mj-lt"/>
                <a:ea typeface="Times New Roman" panose="02020603050405020304" pitchFamily="18" charset="0"/>
              </a:rPr>
              <a:t>skladba</a:t>
            </a:r>
            <a:r>
              <a:rPr lang="en-US" sz="2400" dirty="0">
                <a:effectLst/>
                <a:latin typeface="+mj-lt"/>
                <a:ea typeface="Times New Roman" panose="02020603050405020304" pitchFamily="18" charset="0"/>
              </a:rPr>
              <a:t> “</a:t>
            </a:r>
            <a:r>
              <a:rPr lang="en-US" sz="2400" dirty="0" err="1">
                <a:effectLst/>
                <a:latin typeface="+mj-lt"/>
                <a:ea typeface="Times New Roman" panose="02020603050405020304" pitchFamily="18" charset="0"/>
              </a:rPr>
              <a:t>žari</a:t>
            </a:r>
            <a:r>
              <a:rPr lang="en-US" sz="2400" dirty="0">
                <a:effectLst/>
                <a:latin typeface="+mj-lt"/>
                <a:ea typeface="Times New Roman" panose="02020603050405020304" pitchFamily="18" charset="0"/>
              </a:rPr>
              <a:t> z </a:t>
            </a:r>
            <a:r>
              <a:rPr lang="en-US" sz="2400" dirty="0" err="1">
                <a:effectLst/>
                <a:latin typeface="+mj-lt"/>
                <a:ea typeface="Times New Roman" panose="02020603050405020304" pitchFamily="18" charset="0"/>
              </a:rPr>
              <a:t>upanjem</a:t>
            </a:r>
            <a:r>
              <a:rPr lang="en-US" sz="2400" dirty="0">
                <a:effectLst/>
                <a:latin typeface="+mj-lt"/>
                <a:ea typeface="Times New Roman" panose="02020603050405020304" pitchFamily="18" charset="0"/>
              </a:rPr>
              <a:t>”, </a:t>
            </a:r>
            <a:r>
              <a:rPr lang="en-US" sz="2400" dirty="0" err="1">
                <a:effectLst/>
                <a:latin typeface="+mj-lt"/>
                <a:ea typeface="Times New Roman" panose="02020603050405020304" pitchFamily="18" charset="0"/>
              </a:rPr>
              <a:t>saj</a:t>
            </a:r>
            <a:r>
              <a:rPr lang="en-US" sz="2400" dirty="0">
                <a:effectLst/>
                <a:latin typeface="+mj-lt"/>
                <a:ea typeface="Times New Roman" panose="02020603050405020304" pitchFamily="18" charset="0"/>
              </a:rPr>
              <a:t> “</a:t>
            </a:r>
            <a:r>
              <a:rPr lang="en-US" sz="2400" dirty="0" err="1">
                <a:effectLst/>
                <a:latin typeface="+mj-lt"/>
                <a:ea typeface="Times New Roman" panose="02020603050405020304" pitchFamily="18" charset="0"/>
              </a:rPr>
              <a:t>joikamo</a:t>
            </a:r>
            <a:r>
              <a:rPr lang="en-US" sz="2400" dirty="0">
                <a:effectLst/>
                <a:latin typeface="+mj-lt"/>
                <a:ea typeface="Times New Roman" panose="02020603050405020304" pitchFamily="18" charset="0"/>
              </a:rPr>
              <a:t> (</a:t>
            </a:r>
            <a:r>
              <a:rPr lang="en-US" sz="2400" dirty="0" err="1">
                <a:effectLst/>
                <a:latin typeface="+mj-lt"/>
                <a:ea typeface="Times New Roman" panose="02020603050405020304" pitchFamily="18" charset="0"/>
              </a:rPr>
              <a:t>prikličemo</a:t>
            </a:r>
            <a:r>
              <a:rPr lang="en-US" sz="2400" dirty="0">
                <a:effectLst/>
                <a:latin typeface="+mj-lt"/>
                <a:ea typeface="Times New Roman" panose="02020603050405020304" pitchFamily="18" charset="0"/>
              </a:rPr>
              <a:t>) </a:t>
            </a:r>
            <a:r>
              <a:rPr lang="sl-SI" sz="2400" dirty="0">
                <a:effectLst/>
                <a:latin typeface="+mj-lt"/>
                <a:ea typeface="Times New Roman" panose="02020603050405020304" pitchFamily="18" charset="0"/>
              </a:rPr>
              <a:t>u</a:t>
            </a:r>
            <a:r>
              <a:rPr lang="en-US" sz="2400" dirty="0" err="1">
                <a:effectLst/>
                <a:latin typeface="+mj-lt"/>
                <a:ea typeface="Times New Roman" panose="02020603050405020304" pitchFamily="18" charset="0"/>
              </a:rPr>
              <a:t>niverzalno</a:t>
            </a:r>
            <a:r>
              <a:rPr lang="en-US" sz="2400" dirty="0">
                <a:effectLst/>
                <a:latin typeface="+mj-lt"/>
                <a:ea typeface="Times New Roman" panose="02020603050405020304" pitchFamily="18" charset="0"/>
              </a:rPr>
              <a:t> </a:t>
            </a:r>
            <a:r>
              <a:rPr lang="sl-SI" sz="2400" dirty="0">
                <a:effectLst/>
                <a:latin typeface="+mj-lt"/>
                <a:ea typeface="Times New Roman" panose="02020603050405020304" pitchFamily="18" charset="0"/>
              </a:rPr>
              <a:t>m</a:t>
            </a:r>
            <a:r>
              <a:rPr lang="en-US" sz="2400" dirty="0" err="1">
                <a:effectLst/>
                <a:latin typeface="+mj-lt"/>
                <a:ea typeface="Times New Roman" panose="02020603050405020304" pitchFamily="18" charset="0"/>
              </a:rPr>
              <a:t>ater</a:t>
            </a:r>
            <a:r>
              <a:rPr lang="en-US" sz="2400" dirty="0">
                <a:effectLst/>
                <a:latin typeface="+mj-lt"/>
                <a:ea typeface="Times New Roman" panose="02020603050405020304" pitchFamily="18" charset="0"/>
              </a:rPr>
              <a:t>, </a:t>
            </a:r>
            <a:r>
              <a:rPr lang="sl-SI" sz="2400" dirty="0">
                <a:effectLst/>
                <a:latin typeface="+mj-lt"/>
                <a:ea typeface="Times New Roman" panose="02020603050405020304" pitchFamily="18" charset="0"/>
              </a:rPr>
              <a:t>b</a:t>
            </a:r>
            <a:r>
              <a:rPr lang="en-US" sz="2400" dirty="0" err="1">
                <a:effectLst/>
                <a:latin typeface="+mj-lt"/>
                <a:ea typeface="Times New Roman" panose="02020603050405020304" pitchFamily="18" charset="0"/>
              </a:rPr>
              <a:t>ožanski</a:t>
            </a:r>
            <a:r>
              <a:rPr lang="en-US" sz="2400" dirty="0">
                <a:effectLst/>
                <a:latin typeface="+mj-lt"/>
                <a:ea typeface="Times New Roman" panose="02020603050405020304" pitchFamily="18" charset="0"/>
              </a:rPr>
              <a:t> </a:t>
            </a:r>
            <a:r>
              <a:rPr lang="sl-SI" sz="2400" dirty="0">
                <a:effectLst/>
                <a:latin typeface="+mj-lt"/>
                <a:ea typeface="Times New Roman" panose="02020603050405020304" pitchFamily="18" charset="0"/>
              </a:rPr>
              <a:t>v</a:t>
            </a:r>
            <a:r>
              <a:rPr lang="en-US" sz="2400" dirty="0" err="1">
                <a:effectLst/>
                <a:latin typeface="+mj-lt"/>
                <a:ea typeface="Times New Roman" panose="02020603050405020304" pitchFamily="18" charset="0"/>
              </a:rPr>
              <a:t>ir</a:t>
            </a:r>
            <a:r>
              <a:rPr lang="en-US" sz="2400" dirty="0">
                <a:effectLst/>
                <a:latin typeface="+mj-lt"/>
                <a:ea typeface="Times New Roman" panose="02020603050405020304" pitchFamily="18" charset="0"/>
              </a:rPr>
              <a:t>, </a:t>
            </a:r>
            <a:r>
              <a:rPr lang="sl-SI" sz="2400" dirty="0">
                <a:effectLst/>
                <a:latin typeface="+mj-lt"/>
                <a:ea typeface="Times New Roman" panose="02020603050405020304" pitchFamily="18" charset="0"/>
              </a:rPr>
              <a:t>d</a:t>
            </a:r>
            <a:r>
              <a:rPr lang="en-US" sz="2400" dirty="0" err="1">
                <a:effectLst/>
                <a:latin typeface="+mj-lt"/>
                <a:ea typeface="Times New Roman" panose="02020603050405020304" pitchFamily="18" charset="0"/>
              </a:rPr>
              <a:t>arovalca</a:t>
            </a:r>
            <a:r>
              <a:rPr lang="en-US" sz="2400" dirty="0">
                <a:effectLst/>
                <a:latin typeface="+mj-lt"/>
                <a:ea typeface="Times New Roman" panose="02020603050405020304" pitchFamily="18" charset="0"/>
              </a:rPr>
              <a:t> </a:t>
            </a:r>
            <a:r>
              <a:rPr lang="sl-SI" sz="2400" dirty="0">
                <a:effectLst/>
                <a:latin typeface="+mj-lt"/>
                <a:ea typeface="Times New Roman" panose="02020603050405020304" pitchFamily="18" charset="0"/>
              </a:rPr>
              <a:t>ž</a:t>
            </a:r>
            <a:r>
              <a:rPr lang="en-US" sz="2400" dirty="0" err="1">
                <a:effectLst/>
                <a:latin typeface="+mj-lt"/>
                <a:ea typeface="Times New Roman" panose="02020603050405020304" pitchFamily="18" charset="0"/>
              </a:rPr>
              <a:t>ivljenja</a:t>
            </a:r>
            <a:r>
              <a:rPr lang="en-US" sz="2400" dirty="0">
                <a:effectLst/>
                <a:latin typeface="+mj-lt"/>
                <a:ea typeface="Times New Roman" panose="02020603050405020304" pitchFamily="18" charset="0"/>
              </a:rPr>
              <a:t> in </a:t>
            </a:r>
            <a:r>
              <a:rPr lang="sl-SI" sz="2400" dirty="0">
                <a:effectLst/>
                <a:latin typeface="+mj-lt"/>
                <a:ea typeface="Times New Roman" panose="02020603050405020304" pitchFamily="18" charset="0"/>
              </a:rPr>
              <a:t>k</a:t>
            </a:r>
            <a:r>
              <a:rPr lang="en-US" sz="2400" dirty="0" err="1">
                <a:effectLst/>
                <a:latin typeface="+mj-lt"/>
                <a:ea typeface="Times New Roman" panose="02020603050405020304" pitchFamily="18" charset="0"/>
              </a:rPr>
              <a:t>reativno</a:t>
            </a:r>
            <a:r>
              <a:rPr lang="en-US" sz="2400" dirty="0">
                <a:effectLst/>
                <a:latin typeface="+mj-lt"/>
                <a:ea typeface="Times New Roman" panose="02020603050405020304" pitchFamily="18" charset="0"/>
              </a:rPr>
              <a:t> </a:t>
            </a:r>
            <a:r>
              <a:rPr lang="sl-SI" sz="2400" dirty="0">
                <a:effectLst/>
                <a:latin typeface="+mj-lt"/>
                <a:ea typeface="Times New Roman" panose="02020603050405020304" pitchFamily="18" charset="0"/>
              </a:rPr>
              <a:t>s</a:t>
            </a:r>
            <a:r>
              <a:rPr lang="en-US" sz="2400" dirty="0" err="1">
                <a:effectLst/>
                <a:latin typeface="+mj-lt"/>
                <a:ea typeface="Times New Roman" panose="02020603050405020304" pitchFamily="18" charset="0"/>
              </a:rPr>
              <a:t>ilo</a:t>
            </a:r>
            <a:r>
              <a:rPr lang="en-US" sz="2400" dirty="0">
                <a:effectLst/>
                <a:latin typeface="+mj-lt"/>
                <a:ea typeface="Times New Roman" panose="02020603050405020304" pitchFamily="18" charset="0"/>
              </a:rPr>
              <a:t>.”</a:t>
            </a:r>
          </a:p>
          <a:p>
            <a:pPr marL="342900" marR="0" lvl="0" indent="-342900">
              <a:lnSpc>
                <a:spcPct val="115000"/>
              </a:lnSpc>
              <a:buSzPts val="1000"/>
              <a:buFont typeface="Symbol" panose="05050102010706020507" pitchFamily="18" charset="2"/>
              <a:buChar char=""/>
              <a:tabLst>
                <a:tab pos="457200" algn="l"/>
              </a:tabLst>
            </a:pPr>
            <a:r>
              <a:rPr lang="en-US" sz="2400" dirty="0" err="1">
                <a:effectLst/>
                <a:latin typeface="+mj-lt"/>
                <a:ea typeface="Times New Roman" panose="02020603050405020304" pitchFamily="18" charset="0"/>
              </a:rPr>
              <a:t>Poglej</a:t>
            </a:r>
            <a:r>
              <a:rPr lang="en-US" sz="2400" dirty="0">
                <a:effectLst/>
                <a:latin typeface="+mj-lt"/>
                <a:ea typeface="Times New Roman" panose="02020603050405020304" pitchFamily="18" charset="0"/>
              </a:rPr>
              <a:t> </a:t>
            </a:r>
            <a:r>
              <a:rPr lang="en-US" sz="2400" i="1" dirty="0">
                <a:effectLst/>
                <a:latin typeface="+mj-lt"/>
                <a:ea typeface="Times New Roman" panose="02020603050405020304" pitchFamily="18" charset="0"/>
              </a:rPr>
              <a:t>(30 min</a:t>
            </a:r>
            <a:r>
              <a:rPr lang="sl-SI" sz="2400" i="1" dirty="0">
                <a:effectLst/>
                <a:latin typeface="+mj-lt"/>
                <a:ea typeface="Times New Roman" panose="02020603050405020304" pitchFamily="18" charset="0"/>
              </a:rPr>
              <a:t>, v angleščini</a:t>
            </a:r>
            <a:r>
              <a:rPr lang="en-US" sz="2400" i="1" dirty="0">
                <a:effectLst/>
                <a:latin typeface="+mj-lt"/>
                <a:ea typeface="Times New Roman" panose="02020603050405020304" pitchFamily="18" charset="0"/>
              </a:rPr>
              <a:t>)</a:t>
            </a:r>
            <a:r>
              <a:rPr lang="en-US" sz="2400" dirty="0">
                <a:effectLst/>
                <a:latin typeface="+mj-lt"/>
                <a:ea typeface="Times New Roman" panose="02020603050405020304" pitchFamily="18" charset="0"/>
              </a:rPr>
              <a:t>: </a:t>
            </a:r>
            <a:r>
              <a:rPr lang="it-IT" sz="2400" u="sng" dirty="0" err="1">
                <a:solidFill>
                  <a:srgbClr val="1155CC"/>
                </a:solidFill>
                <a:effectLst/>
                <a:latin typeface="+mj-lt"/>
                <a:ea typeface="Times New Roman" panose="02020603050405020304" pitchFamily="18" charset="0"/>
                <a:hlinkClick r:id="rId6"/>
              </a:rPr>
              <a:t>Reservation</a:t>
            </a:r>
            <a:r>
              <a:rPr lang="it-IT" sz="2400" u="sng" dirty="0">
                <a:solidFill>
                  <a:srgbClr val="1155CC"/>
                </a:solidFill>
                <a:effectLst/>
                <a:latin typeface="+mj-lt"/>
                <a:ea typeface="Times New Roman" panose="02020603050405020304" pitchFamily="18" charset="0"/>
                <a:hlinkClick r:id="rId6"/>
              </a:rPr>
              <a:t> Dogs</a:t>
            </a:r>
            <a:r>
              <a:rPr lang="it-IT" sz="2400" dirty="0">
                <a:effectLst/>
                <a:latin typeface="+mj-lt"/>
                <a:ea typeface="Times New Roman" panose="02020603050405020304" pitchFamily="18" charset="0"/>
              </a:rPr>
              <a:t> </a:t>
            </a:r>
            <a:r>
              <a:rPr lang="en-US" sz="2400" dirty="0">
                <a:effectLst/>
                <a:latin typeface="+mj-lt"/>
                <a:ea typeface="Times New Roman" panose="02020603050405020304" pitchFamily="18" charset="0"/>
              </a:rPr>
              <a:t>- </a:t>
            </a:r>
            <a:r>
              <a:rPr lang="en-US" sz="2400" dirty="0" err="1">
                <a:effectLst/>
                <a:latin typeface="+mj-lt"/>
                <a:ea typeface="Times New Roman" panose="02020603050405020304" pitchFamily="18" charset="0"/>
              </a:rPr>
              <a:t>komedija</a:t>
            </a:r>
            <a:r>
              <a:rPr lang="en-US" sz="2400" dirty="0">
                <a:effectLst/>
                <a:latin typeface="+mj-lt"/>
                <a:ea typeface="Times New Roman" panose="02020603050405020304" pitchFamily="18" charset="0"/>
              </a:rPr>
              <a:t>-drama </a:t>
            </a:r>
            <a:r>
              <a:rPr lang="en-US" sz="2400" dirty="0" err="1">
                <a:effectLst/>
                <a:latin typeface="+mj-lt"/>
                <a:ea typeface="Times New Roman" panose="02020603050405020304" pitchFamily="18" charset="0"/>
              </a:rPr>
              <a:t>televizijska</a:t>
            </a:r>
            <a:r>
              <a:rPr lang="en-US" sz="2400" dirty="0">
                <a:effectLst/>
                <a:latin typeface="+mj-lt"/>
                <a:ea typeface="Times New Roman" panose="02020603050405020304" pitchFamily="18" charset="0"/>
              </a:rPr>
              <a:t> </a:t>
            </a:r>
            <a:r>
              <a:rPr lang="en-US" sz="2400" dirty="0" err="1">
                <a:effectLst/>
                <a:latin typeface="+mj-lt"/>
                <a:ea typeface="Times New Roman" panose="02020603050405020304" pitchFamily="18" charset="0"/>
              </a:rPr>
              <a:t>serija</a:t>
            </a:r>
            <a:r>
              <a:rPr lang="en-US" sz="2400" dirty="0">
                <a:effectLst/>
                <a:latin typeface="+mj-lt"/>
                <a:ea typeface="Times New Roman" panose="02020603050405020304" pitchFamily="18" charset="0"/>
              </a:rPr>
              <a:t>, ki </a:t>
            </a:r>
            <a:r>
              <a:rPr lang="en-US" sz="2400" dirty="0" err="1">
                <a:effectLst/>
                <a:latin typeface="+mj-lt"/>
                <a:ea typeface="Times New Roman" panose="02020603050405020304" pitchFamily="18" charset="0"/>
              </a:rPr>
              <a:t>sta</a:t>
            </a:r>
            <a:r>
              <a:rPr lang="en-US" sz="2400" dirty="0">
                <a:effectLst/>
                <a:latin typeface="+mj-lt"/>
                <a:ea typeface="Times New Roman" panose="02020603050405020304" pitchFamily="18" charset="0"/>
              </a:rPr>
              <a:t> jo </a:t>
            </a:r>
            <a:r>
              <a:rPr lang="en-US" sz="2400" dirty="0" err="1">
                <a:effectLst/>
                <a:latin typeface="+mj-lt"/>
                <a:ea typeface="Times New Roman" panose="02020603050405020304" pitchFamily="18" charset="0"/>
              </a:rPr>
              <a:t>ustvarila</a:t>
            </a:r>
            <a:r>
              <a:rPr lang="en-US" sz="2400" dirty="0">
                <a:effectLst/>
                <a:latin typeface="+mj-lt"/>
                <a:ea typeface="Times New Roman" panose="02020603050405020304" pitchFamily="18" charset="0"/>
              </a:rPr>
              <a:t> Sterlin Harjo in Taika Waititi. </a:t>
            </a:r>
            <a:r>
              <a:rPr lang="en-US" sz="2400" dirty="0" err="1">
                <a:effectLst/>
                <a:latin typeface="+mj-lt"/>
                <a:ea typeface="Times New Roman" panose="02020603050405020304" pitchFamily="18" charset="0"/>
              </a:rPr>
              <a:t>Sledi</a:t>
            </a:r>
            <a:r>
              <a:rPr lang="en-US" sz="2400" dirty="0">
                <a:effectLst/>
                <a:latin typeface="+mj-lt"/>
                <a:ea typeface="Times New Roman" panose="02020603050405020304" pitchFamily="18" charset="0"/>
              </a:rPr>
              <a:t> </a:t>
            </a:r>
            <a:r>
              <a:rPr lang="en-US" sz="2400" dirty="0" err="1">
                <a:effectLst/>
                <a:latin typeface="+mj-lt"/>
                <a:ea typeface="Times New Roman" panose="02020603050405020304" pitchFamily="18" charset="0"/>
              </a:rPr>
              <a:t>življenju</a:t>
            </a:r>
            <a:r>
              <a:rPr lang="en-US" sz="2400" dirty="0">
                <a:effectLst/>
                <a:latin typeface="+mj-lt"/>
                <a:ea typeface="Times New Roman" panose="02020603050405020304" pitchFamily="18" charset="0"/>
              </a:rPr>
              <a:t> </a:t>
            </a:r>
            <a:r>
              <a:rPr lang="en-US" sz="2400" dirty="0" err="1">
                <a:effectLst/>
                <a:latin typeface="+mj-lt"/>
                <a:ea typeface="Times New Roman" panose="02020603050405020304" pitchFamily="18" charset="0"/>
              </a:rPr>
              <a:t>štirih</a:t>
            </a:r>
            <a:r>
              <a:rPr lang="en-US" sz="2400" dirty="0">
                <a:effectLst/>
                <a:latin typeface="+mj-lt"/>
                <a:ea typeface="Times New Roman" panose="02020603050405020304" pitchFamily="18" charset="0"/>
              </a:rPr>
              <a:t> </a:t>
            </a:r>
            <a:r>
              <a:rPr lang="en-US" sz="2400" dirty="0" err="1">
                <a:effectLst/>
                <a:latin typeface="+mj-lt"/>
                <a:ea typeface="Times New Roman" panose="02020603050405020304" pitchFamily="18" charset="0"/>
              </a:rPr>
              <a:t>staroselskih</a:t>
            </a:r>
            <a:r>
              <a:rPr lang="en-US" sz="2400" dirty="0">
                <a:effectLst/>
                <a:latin typeface="+mj-lt"/>
                <a:ea typeface="Times New Roman" panose="02020603050405020304" pitchFamily="18" charset="0"/>
              </a:rPr>
              <a:t> </a:t>
            </a:r>
            <a:r>
              <a:rPr lang="en-US" sz="2400" dirty="0" err="1">
                <a:effectLst/>
                <a:latin typeface="+mj-lt"/>
                <a:ea typeface="Times New Roman" panose="02020603050405020304" pitchFamily="18" charset="0"/>
              </a:rPr>
              <a:t>najstnikov</a:t>
            </a:r>
            <a:r>
              <a:rPr lang="en-US" sz="2400" dirty="0">
                <a:effectLst/>
                <a:latin typeface="+mj-lt"/>
                <a:ea typeface="Times New Roman" panose="02020603050405020304" pitchFamily="18" charset="0"/>
              </a:rPr>
              <a:t> v </a:t>
            </a:r>
            <a:r>
              <a:rPr lang="en-US" sz="2400" dirty="0" err="1">
                <a:effectLst/>
                <a:latin typeface="+mj-lt"/>
                <a:ea typeface="Times New Roman" panose="02020603050405020304" pitchFamily="18" charset="0"/>
              </a:rPr>
              <a:t>ruralni</a:t>
            </a:r>
            <a:r>
              <a:rPr lang="en-US" sz="2400" dirty="0">
                <a:effectLst/>
                <a:latin typeface="+mj-lt"/>
                <a:ea typeface="Times New Roman" panose="02020603050405020304" pitchFamily="18" charset="0"/>
              </a:rPr>
              <a:t> </a:t>
            </a:r>
            <a:r>
              <a:rPr lang="en-US" sz="2400" dirty="0" err="1">
                <a:effectLst/>
                <a:latin typeface="+mj-lt"/>
                <a:ea typeface="Times New Roman" panose="02020603050405020304" pitchFamily="18" charset="0"/>
              </a:rPr>
              <a:t>Oklahomi</a:t>
            </a:r>
            <a:r>
              <a:rPr lang="sl-SI" sz="2400" dirty="0">
                <a:effectLst/>
                <a:latin typeface="+mj-lt"/>
                <a:ea typeface="Times New Roman" panose="02020603050405020304" pitchFamily="18" charset="0"/>
              </a:rPr>
              <a:t> (ZDA)</a:t>
            </a:r>
            <a:r>
              <a:rPr lang="en-US" sz="2400" dirty="0">
                <a:effectLst/>
                <a:latin typeface="+mj-lt"/>
                <a:ea typeface="Times New Roman" panose="02020603050405020304" pitchFamily="18" charset="0"/>
              </a:rPr>
              <a:t>, ki se </a:t>
            </a:r>
            <a:r>
              <a:rPr lang="en-US" sz="2400" dirty="0" err="1">
                <a:effectLst/>
                <a:latin typeface="+mj-lt"/>
                <a:ea typeface="Times New Roman" panose="02020603050405020304" pitchFamily="18" charset="0"/>
              </a:rPr>
              <a:t>spopadajo</a:t>
            </a:r>
            <a:r>
              <a:rPr lang="en-US" sz="2400" dirty="0">
                <a:effectLst/>
                <a:latin typeface="+mj-lt"/>
                <a:ea typeface="Times New Roman" panose="02020603050405020304" pitchFamily="18" charset="0"/>
              </a:rPr>
              <a:t> z </a:t>
            </a:r>
            <a:r>
              <a:rPr lang="en-US" sz="2400" dirty="0" err="1">
                <a:effectLst/>
                <a:latin typeface="+mj-lt"/>
                <a:ea typeface="Times New Roman" panose="02020603050405020304" pitchFamily="18" charset="0"/>
              </a:rPr>
              <a:t>izgubo</a:t>
            </a:r>
            <a:r>
              <a:rPr lang="en-US" sz="2400" dirty="0">
                <a:effectLst/>
                <a:latin typeface="+mj-lt"/>
                <a:ea typeface="Times New Roman" panose="02020603050405020304" pitchFamily="18" charset="0"/>
              </a:rPr>
              <a:t> in </a:t>
            </a:r>
            <a:r>
              <a:rPr lang="en-US" sz="2400" dirty="0" err="1">
                <a:effectLst/>
                <a:latin typeface="+mj-lt"/>
                <a:ea typeface="Times New Roman" panose="02020603050405020304" pitchFamily="18" charset="0"/>
              </a:rPr>
              <a:t>žalostjo</a:t>
            </a:r>
            <a:r>
              <a:rPr lang="en-US" sz="2400" dirty="0">
                <a:effectLst/>
                <a:latin typeface="+mj-lt"/>
                <a:ea typeface="Times New Roman" panose="02020603050405020304" pitchFamily="18" charset="0"/>
              </a:rPr>
              <a:t>, </a:t>
            </a:r>
            <a:r>
              <a:rPr lang="en-US" sz="2400" dirty="0" err="1">
                <a:effectLst/>
                <a:latin typeface="+mj-lt"/>
                <a:ea typeface="Times New Roman" panose="02020603050405020304" pitchFamily="18" charset="0"/>
              </a:rPr>
              <a:t>hkrati</a:t>
            </a:r>
            <a:r>
              <a:rPr lang="en-US" sz="2400" dirty="0">
                <a:effectLst/>
                <a:latin typeface="+mj-lt"/>
                <a:ea typeface="Times New Roman" panose="02020603050405020304" pitchFamily="18" charset="0"/>
              </a:rPr>
              <a:t> pa </a:t>
            </a:r>
            <a:r>
              <a:rPr lang="en-US" sz="2400" dirty="0" err="1">
                <a:effectLst/>
                <a:latin typeface="+mj-lt"/>
                <a:ea typeface="Times New Roman" panose="02020603050405020304" pitchFamily="18" charset="0"/>
              </a:rPr>
              <a:t>sledijo</a:t>
            </a:r>
            <a:r>
              <a:rPr lang="en-US" sz="2400" dirty="0">
                <a:effectLst/>
                <a:latin typeface="+mj-lt"/>
                <a:ea typeface="Times New Roman" panose="02020603050405020304" pitchFamily="18" charset="0"/>
              </a:rPr>
              <a:t> </a:t>
            </a:r>
            <a:r>
              <a:rPr lang="en-US" sz="2400" dirty="0" err="1">
                <a:effectLst/>
                <a:latin typeface="+mj-lt"/>
                <a:ea typeface="Times New Roman" panose="02020603050405020304" pitchFamily="18" charset="0"/>
              </a:rPr>
              <a:t>svojim</a:t>
            </a:r>
            <a:r>
              <a:rPr lang="en-US" sz="2400" dirty="0">
                <a:effectLst/>
                <a:latin typeface="+mj-lt"/>
                <a:ea typeface="Times New Roman" panose="02020603050405020304" pitchFamily="18" charset="0"/>
              </a:rPr>
              <a:t> </a:t>
            </a:r>
            <a:r>
              <a:rPr lang="en-US" sz="2400" dirty="0" err="1">
                <a:effectLst/>
                <a:latin typeface="+mj-lt"/>
                <a:ea typeface="Times New Roman" panose="02020603050405020304" pitchFamily="18" charset="0"/>
              </a:rPr>
              <a:t>sanjam</a:t>
            </a:r>
            <a:r>
              <a:rPr lang="en-US" sz="2400" dirty="0">
                <a:effectLst/>
                <a:latin typeface="+mj-lt"/>
                <a:ea typeface="Times New Roman" panose="02020603050405020304" pitchFamily="18" charset="0"/>
              </a:rPr>
              <a:t>.</a:t>
            </a:r>
          </a:p>
        </p:txBody>
      </p:sp>
    </p:spTree>
    <p:extLst>
      <p:ext uri="{BB962C8B-B14F-4D97-AF65-F5344CB8AC3E}">
        <p14:creationId xmlns:p14="http://schemas.microsoft.com/office/powerpoint/2010/main" val="29905475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34E331-B507-1ECC-01BA-74A996C49028}"/>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7D2FBEB6-45F3-EC11-4450-823C5083D1E0}"/>
              </a:ext>
            </a:extLst>
          </p:cNvPr>
          <p:cNvPicPr>
            <a:picLocks noChangeAspect="1"/>
          </p:cNvPicPr>
          <p:nvPr/>
        </p:nvPicPr>
        <p:blipFill rotWithShape="1">
          <a:blip r:embed="rId2"/>
          <a:srcRect l="-16994" t="48092" r="16994" b="-11364"/>
          <a:stretch/>
        </p:blipFill>
        <p:spPr>
          <a:xfrm>
            <a:off x="5930567" y="-9589"/>
            <a:ext cx="5487602" cy="5208132"/>
          </a:xfrm>
          <a:prstGeom prst="rect">
            <a:avLst/>
          </a:prstGeom>
        </p:spPr>
      </p:pic>
      <p:sp>
        <p:nvSpPr>
          <p:cNvPr id="11" name="Google Shape;133;p1">
            <a:extLst>
              <a:ext uri="{FF2B5EF4-FFF2-40B4-BE49-F238E27FC236}">
                <a16:creationId xmlns:a16="http://schemas.microsoft.com/office/drawing/2014/main" id="{49D7F50A-364D-4E93-1A8C-6EFD66341433}"/>
              </a:ext>
            </a:extLst>
          </p:cNvPr>
          <p:cNvSpPr/>
          <p:nvPr/>
        </p:nvSpPr>
        <p:spPr>
          <a:xfrm rot="10800000">
            <a:off x="23559" y="0"/>
            <a:ext cx="11394609"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CCEA4087-6C1E-EC2F-57FC-D06758B47757}"/>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40920B5F-349C-110F-C8CC-CEE360D61494}"/>
              </a:ext>
            </a:extLst>
          </p:cNvPr>
          <p:cNvSpPr/>
          <p:nvPr/>
        </p:nvSpPr>
        <p:spPr>
          <a:xfrm>
            <a:off x="480835" y="1005875"/>
            <a:ext cx="9900294" cy="4793267"/>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IE" sz="1800" dirty="0">
              <a:solidFill>
                <a:schemeClr val="lt1"/>
              </a:solidFill>
              <a:latin typeface="Calibri"/>
              <a:ea typeface="Calibri"/>
              <a:cs typeface="Calibri"/>
              <a:sym typeface="Calibri"/>
            </a:endParaRPr>
          </a:p>
        </p:txBody>
      </p:sp>
      <p:sp>
        <p:nvSpPr>
          <p:cNvPr id="16" name="Google Shape;145;p2">
            <a:extLst>
              <a:ext uri="{FF2B5EF4-FFF2-40B4-BE49-F238E27FC236}">
                <a16:creationId xmlns:a16="http://schemas.microsoft.com/office/drawing/2014/main" id="{B2E6888C-3E47-70E5-6442-C3E2513D616C}"/>
              </a:ext>
            </a:extLst>
          </p:cNvPr>
          <p:cNvSpPr txBox="1">
            <a:spLocks/>
          </p:cNvSpPr>
          <p:nvPr/>
        </p:nvSpPr>
        <p:spPr>
          <a:xfrm>
            <a:off x="0" y="1269110"/>
            <a:ext cx="1879603" cy="671785"/>
          </a:xfrm>
          <a:prstGeom prst="rect">
            <a:avLst/>
          </a:prstGeom>
          <a:solidFill>
            <a:srgbClr val="5398A2"/>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a:solidFill>
                  <a:schemeClr val="bg1"/>
                </a:solidFill>
              </a:rPr>
              <a:t>Igra</a:t>
            </a:r>
            <a:endParaRPr lang="en-US" sz="3500" dirty="0">
              <a:solidFill>
                <a:schemeClr val="bg1"/>
              </a:solidFill>
            </a:endParaRPr>
          </a:p>
        </p:txBody>
      </p:sp>
      <p:sp>
        <p:nvSpPr>
          <p:cNvPr id="3" name="Text Placeholder 3">
            <a:extLst>
              <a:ext uri="{FF2B5EF4-FFF2-40B4-BE49-F238E27FC236}">
                <a16:creationId xmlns:a16="http://schemas.microsoft.com/office/drawing/2014/main" id="{7FD609D7-1017-DE95-702F-ABDF8FE06881}"/>
              </a:ext>
            </a:extLst>
          </p:cNvPr>
          <p:cNvSpPr txBox="1">
            <a:spLocks/>
          </p:cNvSpPr>
          <p:nvPr/>
        </p:nvSpPr>
        <p:spPr>
          <a:xfrm>
            <a:off x="773831" y="2541494"/>
            <a:ext cx="9042522" cy="47121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460"/>
              </a:lnSpc>
              <a:spcBef>
                <a:spcPts val="400"/>
              </a:spcBef>
              <a:buClr>
                <a:srgbClr val="5398A2"/>
              </a:buClr>
              <a:buNone/>
            </a:pPr>
            <a:r>
              <a:rPr lang="en-IE" sz="2300" u="none" strike="noStrike" dirty="0" err="1">
                <a:solidFill>
                  <a:srgbClr val="404040"/>
                </a:solidFill>
                <a:effectLst/>
                <a:latin typeface="Calibri" panose="020F0502020204030204" pitchFamily="34" charset="0"/>
                <a:ea typeface="Arial" panose="020B0604020202020204" pitchFamily="34" charset="0"/>
                <a:cs typeface="Calibri" panose="020F0502020204030204" pitchFamily="34" charset="0"/>
              </a:rPr>
              <a:t>Igra</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 </a:t>
            </a:r>
            <a:r>
              <a:rPr lang="en-IE" sz="2300" b="1"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"Turn It Around" </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je </a:t>
            </a:r>
            <a:r>
              <a:rPr lang="en-IE" sz="2300" u="none" strike="noStrike" dirty="0" err="1">
                <a:solidFill>
                  <a:srgbClr val="404040"/>
                </a:solidFill>
                <a:effectLst/>
                <a:latin typeface="Calibri" panose="020F0502020204030204" pitchFamily="34" charset="0"/>
                <a:ea typeface="Arial" panose="020B0604020202020204" pitchFamily="34" charset="0"/>
                <a:cs typeface="Calibri" panose="020F0502020204030204" pitchFamily="34" charset="0"/>
              </a:rPr>
              <a:t>lahko</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 </a:t>
            </a:r>
            <a:r>
              <a:rPr lang="en-IE" sz="2300" u="none" strike="noStrike" dirty="0" err="1">
                <a:solidFill>
                  <a:srgbClr val="404040"/>
                </a:solidFill>
                <a:effectLst/>
                <a:latin typeface="Calibri" panose="020F0502020204030204" pitchFamily="34" charset="0"/>
                <a:ea typeface="Arial" panose="020B0604020202020204" pitchFamily="34" charset="0"/>
                <a:cs typeface="Calibri" panose="020F0502020204030204" pitchFamily="34" charset="0"/>
              </a:rPr>
              <a:t>preobrazbeno</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 </a:t>
            </a:r>
            <a:r>
              <a:rPr lang="en-IE" sz="2300" u="none" strike="noStrike" dirty="0" err="1">
                <a:solidFill>
                  <a:srgbClr val="404040"/>
                </a:solidFill>
                <a:effectLst/>
                <a:latin typeface="Calibri" panose="020F0502020204030204" pitchFamily="34" charset="0"/>
                <a:ea typeface="Arial" panose="020B0604020202020204" pitchFamily="34" charset="0"/>
                <a:cs typeface="Calibri" panose="020F0502020204030204" pitchFamily="34" charset="0"/>
              </a:rPr>
              <a:t>orodje</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 ki </a:t>
            </a:r>
            <a:r>
              <a:rPr lang="en-IE" sz="2300" u="none" strike="noStrike" dirty="0" err="1">
                <a:solidFill>
                  <a:srgbClr val="404040"/>
                </a:solidFill>
                <a:effectLst/>
                <a:latin typeface="Calibri" panose="020F0502020204030204" pitchFamily="34" charset="0"/>
                <a:ea typeface="Arial" panose="020B0604020202020204" pitchFamily="34" charset="0"/>
                <a:cs typeface="Calibri" panose="020F0502020204030204" pitchFamily="34" charset="0"/>
              </a:rPr>
              <a:t>spremeni</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 </a:t>
            </a:r>
            <a:r>
              <a:rPr lang="en-IE" sz="2300" u="none" strike="noStrike" dirty="0" err="1">
                <a:solidFill>
                  <a:srgbClr val="404040"/>
                </a:solidFill>
                <a:effectLst/>
                <a:latin typeface="Calibri" panose="020F0502020204030204" pitchFamily="34" charset="0"/>
                <a:ea typeface="Arial" panose="020B0604020202020204" pitchFamily="34" charset="0"/>
                <a:cs typeface="Calibri" panose="020F0502020204030204" pitchFamily="34" charset="0"/>
              </a:rPr>
              <a:t>perspektivo</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 </a:t>
            </a:r>
            <a:r>
              <a:rPr lang="en-IE" sz="2300" u="none" strike="noStrike" dirty="0" err="1">
                <a:solidFill>
                  <a:srgbClr val="404040"/>
                </a:solidFill>
                <a:effectLst/>
                <a:latin typeface="Calibri" panose="020F0502020204030204" pitchFamily="34" charset="0"/>
                <a:ea typeface="Arial" panose="020B0604020202020204" pitchFamily="34" charset="0"/>
                <a:cs typeface="Calibri" panose="020F0502020204030204" pitchFamily="34" charset="0"/>
              </a:rPr>
              <a:t>udeležencev</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 in </a:t>
            </a:r>
            <a:r>
              <a:rPr lang="en-IE" sz="2300" u="none" strike="noStrike" dirty="0" err="1">
                <a:solidFill>
                  <a:srgbClr val="404040"/>
                </a:solidFill>
                <a:effectLst/>
                <a:latin typeface="Calibri" panose="020F0502020204030204" pitchFamily="34" charset="0"/>
                <a:ea typeface="Arial" panose="020B0604020202020204" pitchFamily="34" charset="0"/>
                <a:cs typeface="Calibri" panose="020F0502020204030204" pitchFamily="34" charset="0"/>
              </a:rPr>
              <a:t>jim</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 </a:t>
            </a:r>
            <a:r>
              <a:rPr lang="en-IE" sz="2300" u="none" strike="noStrike" dirty="0" err="1">
                <a:solidFill>
                  <a:srgbClr val="404040"/>
                </a:solidFill>
                <a:effectLst/>
                <a:latin typeface="Calibri" panose="020F0502020204030204" pitchFamily="34" charset="0"/>
                <a:ea typeface="Arial" panose="020B0604020202020204" pitchFamily="34" charset="0"/>
                <a:cs typeface="Calibri" panose="020F0502020204030204" pitchFamily="34" charset="0"/>
              </a:rPr>
              <a:t>pomaga</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 </a:t>
            </a:r>
            <a:r>
              <a:rPr lang="en-IE" sz="2300" u="none" strike="noStrike" dirty="0" err="1">
                <a:solidFill>
                  <a:srgbClr val="404040"/>
                </a:solidFill>
                <a:effectLst/>
                <a:latin typeface="Calibri" panose="020F0502020204030204" pitchFamily="34" charset="0"/>
                <a:ea typeface="Arial" panose="020B0604020202020204" pitchFamily="34" charset="0"/>
                <a:cs typeface="Calibri" panose="020F0502020204030204" pitchFamily="34" charset="0"/>
              </a:rPr>
              <a:t>razumeti</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 </a:t>
            </a:r>
            <a:r>
              <a:rPr lang="en-IE" sz="2300" u="none" strike="noStrike" dirty="0" err="1">
                <a:solidFill>
                  <a:srgbClr val="404040"/>
                </a:solidFill>
                <a:effectLst/>
                <a:latin typeface="Calibri" panose="020F0502020204030204" pitchFamily="34" charset="0"/>
                <a:ea typeface="Arial" panose="020B0604020202020204" pitchFamily="34" charset="0"/>
                <a:cs typeface="Calibri" panose="020F0502020204030204" pitchFamily="34" charset="0"/>
              </a:rPr>
              <a:t>moč</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 </a:t>
            </a:r>
            <a:r>
              <a:rPr lang="en-IE" sz="2300" u="none" strike="noStrike" dirty="0" err="1">
                <a:solidFill>
                  <a:srgbClr val="404040"/>
                </a:solidFill>
                <a:effectLst/>
                <a:latin typeface="Calibri" panose="020F0502020204030204" pitchFamily="34" charset="0"/>
                <a:ea typeface="Arial" panose="020B0604020202020204" pitchFamily="34" charset="0"/>
                <a:cs typeface="Calibri" panose="020F0502020204030204" pitchFamily="34" charset="0"/>
              </a:rPr>
              <a:t>upanja</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 </a:t>
            </a:r>
            <a:r>
              <a:rPr lang="en-IE" sz="2300" u="none" strike="noStrike" dirty="0" err="1">
                <a:solidFill>
                  <a:srgbClr val="404040"/>
                </a:solidFill>
                <a:effectLst/>
                <a:latin typeface="Calibri" panose="020F0502020204030204" pitchFamily="34" charset="0"/>
                <a:ea typeface="Arial" panose="020B0604020202020204" pitchFamily="34" charset="0"/>
                <a:cs typeface="Calibri" panose="020F0502020204030204" pitchFamily="34" charset="0"/>
              </a:rPr>
              <a:t>kot</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 </a:t>
            </a:r>
            <a:r>
              <a:rPr lang="en-IE" sz="2300" u="none" strike="noStrike" dirty="0" err="1">
                <a:solidFill>
                  <a:srgbClr val="404040"/>
                </a:solidFill>
                <a:effectLst/>
                <a:latin typeface="Calibri" panose="020F0502020204030204" pitchFamily="34" charset="0"/>
                <a:ea typeface="Arial" panose="020B0604020202020204" pitchFamily="34" charset="0"/>
                <a:cs typeface="Calibri" panose="020F0502020204030204" pitchFamily="34" charset="0"/>
              </a:rPr>
              <a:t>aktivne</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 sile (</a:t>
            </a:r>
            <a:r>
              <a:rPr lang="en-IE" sz="2300" u="none" strike="noStrike" dirty="0" err="1">
                <a:solidFill>
                  <a:srgbClr val="404040"/>
                </a:solidFill>
                <a:effectLst/>
                <a:latin typeface="Calibri" panose="020F0502020204030204" pitchFamily="34" charset="0"/>
                <a:ea typeface="Arial" panose="020B0604020202020204" pitchFamily="34" charset="0"/>
                <a:cs typeface="Calibri" panose="020F0502020204030204" pitchFamily="34" charset="0"/>
              </a:rPr>
              <a:t>namesto</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 </a:t>
            </a:r>
            <a:r>
              <a:rPr lang="en-IE" sz="2300" u="none" strike="noStrike" dirty="0" err="1">
                <a:solidFill>
                  <a:srgbClr val="404040"/>
                </a:solidFill>
                <a:effectLst/>
                <a:latin typeface="Calibri" panose="020F0502020204030204" pitchFamily="34" charset="0"/>
                <a:ea typeface="Arial" panose="020B0604020202020204" pitchFamily="34" charset="0"/>
                <a:cs typeface="Calibri" panose="020F0502020204030204" pitchFamily="34" charset="0"/>
              </a:rPr>
              <a:t>pasivne</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 Ta </a:t>
            </a:r>
            <a:r>
              <a:rPr lang="en-IE" sz="2300" u="none" strike="noStrike" dirty="0" err="1">
                <a:solidFill>
                  <a:srgbClr val="404040"/>
                </a:solidFill>
                <a:effectLst/>
                <a:latin typeface="Calibri" panose="020F0502020204030204" pitchFamily="34" charset="0"/>
                <a:ea typeface="Arial" panose="020B0604020202020204" pitchFamily="34" charset="0"/>
                <a:cs typeface="Calibri" panose="020F0502020204030204" pitchFamily="34" charset="0"/>
              </a:rPr>
              <a:t>modul</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 </a:t>
            </a:r>
            <a:r>
              <a:rPr lang="en-IE" sz="2300" u="none" strike="noStrike" dirty="0" err="1">
                <a:solidFill>
                  <a:srgbClr val="404040"/>
                </a:solidFill>
                <a:effectLst/>
                <a:latin typeface="Calibri" panose="020F0502020204030204" pitchFamily="34" charset="0"/>
                <a:ea typeface="Arial" panose="020B0604020202020204" pitchFamily="34" charset="0"/>
                <a:cs typeface="Calibri" panose="020F0502020204030204" pitchFamily="34" charset="0"/>
              </a:rPr>
              <a:t>poudarja</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 da </a:t>
            </a:r>
            <a:r>
              <a:rPr lang="en-IE" sz="2300" u="none" strike="noStrike" dirty="0" err="1">
                <a:solidFill>
                  <a:srgbClr val="404040"/>
                </a:solidFill>
                <a:effectLst/>
                <a:latin typeface="Calibri" panose="020F0502020204030204" pitchFamily="34" charset="0"/>
                <a:ea typeface="Arial" panose="020B0604020202020204" pitchFamily="34" charset="0"/>
                <a:cs typeface="Calibri" panose="020F0502020204030204" pitchFamily="34" charset="0"/>
              </a:rPr>
              <a:t>lahko</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 </a:t>
            </a:r>
            <a:r>
              <a:rPr lang="en-IE" sz="2300" u="none" strike="noStrike" dirty="0" err="1">
                <a:solidFill>
                  <a:srgbClr val="404040"/>
                </a:solidFill>
                <a:effectLst/>
                <a:latin typeface="Calibri" panose="020F0502020204030204" pitchFamily="34" charset="0"/>
                <a:ea typeface="Arial" panose="020B0604020202020204" pitchFamily="34" charset="0"/>
                <a:cs typeface="Calibri" panose="020F0502020204030204" pitchFamily="34" charset="0"/>
              </a:rPr>
              <a:t>upanje</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 </a:t>
            </a:r>
            <a:r>
              <a:rPr lang="en-IE" sz="2300" u="none" strike="noStrike" dirty="0" err="1">
                <a:solidFill>
                  <a:srgbClr val="404040"/>
                </a:solidFill>
                <a:effectLst/>
                <a:latin typeface="Calibri" panose="020F0502020204030204" pitchFamily="34" charset="0"/>
                <a:ea typeface="Arial" panose="020B0604020202020204" pitchFamily="34" charset="0"/>
                <a:cs typeface="Calibri" panose="020F0502020204030204" pitchFamily="34" charset="0"/>
              </a:rPr>
              <a:t>kljub</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 </a:t>
            </a:r>
            <a:r>
              <a:rPr lang="en-IE" sz="2300" u="none" strike="noStrike" dirty="0" err="1">
                <a:solidFill>
                  <a:srgbClr val="404040"/>
                </a:solidFill>
                <a:effectLst/>
                <a:latin typeface="Calibri" panose="020F0502020204030204" pitchFamily="34" charset="0"/>
                <a:ea typeface="Arial" panose="020B0604020202020204" pitchFamily="34" charset="0"/>
                <a:cs typeface="Calibri" panose="020F0502020204030204" pitchFamily="34" charset="0"/>
              </a:rPr>
              <a:t>izjemnim</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 </a:t>
            </a:r>
            <a:r>
              <a:rPr lang="en-IE" sz="2300" u="none" strike="noStrike" dirty="0" err="1">
                <a:solidFill>
                  <a:srgbClr val="404040"/>
                </a:solidFill>
                <a:effectLst/>
                <a:latin typeface="Calibri" panose="020F0502020204030204" pitchFamily="34" charset="0"/>
                <a:ea typeface="Arial" panose="020B0604020202020204" pitchFamily="34" charset="0"/>
                <a:cs typeface="Calibri" panose="020F0502020204030204" pitchFamily="34" charset="0"/>
              </a:rPr>
              <a:t>izzivom</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 </a:t>
            </a:r>
            <a:r>
              <a:rPr lang="en-IE" sz="2300" u="none" strike="noStrike" dirty="0" err="1">
                <a:solidFill>
                  <a:srgbClr val="404040"/>
                </a:solidFill>
                <a:effectLst/>
                <a:latin typeface="Calibri" panose="020F0502020204030204" pitchFamily="34" charset="0"/>
                <a:ea typeface="Arial" panose="020B0604020202020204" pitchFamily="34" charset="0"/>
                <a:cs typeface="Calibri" panose="020F0502020204030204" pitchFamily="34" charset="0"/>
              </a:rPr>
              <a:t>podnebne</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 </a:t>
            </a:r>
            <a:r>
              <a:rPr lang="en-IE" sz="2300" u="none" strike="noStrike" dirty="0" err="1">
                <a:solidFill>
                  <a:srgbClr val="404040"/>
                </a:solidFill>
                <a:effectLst/>
                <a:latin typeface="Calibri" panose="020F0502020204030204" pitchFamily="34" charset="0"/>
                <a:ea typeface="Arial" panose="020B0604020202020204" pitchFamily="34" charset="0"/>
                <a:cs typeface="Calibri" panose="020F0502020204030204" pitchFamily="34" charset="0"/>
              </a:rPr>
              <a:t>krize</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 </a:t>
            </a:r>
            <a:r>
              <a:rPr lang="en-IE" sz="2300" u="none" strike="noStrike" dirty="0" err="1">
                <a:solidFill>
                  <a:srgbClr val="404040"/>
                </a:solidFill>
                <a:effectLst/>
                <a:latin typeface="Calibri" panose="020F0502020204030204" pitchFamily="34" charset="0"/>
                <a:ea typeface="Arial" panose="020B0604020202020204" pitchFamily="34" charset="0"/>
                <a:cs typeface="Calibri" panose="020F0502020204030204" pitchFamily="34" charset="0"/>
              </a:rPr>
              <a:t>spodbuja</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 </a:t>
            </a:r>
            <a:r>
              <a:rPr lang="en-IE" sz="2300" u="none" strike="noStrike" dirty="0" err="1">
                <a:solidFill>
                  <a:srgbClr val="404040"/>
                </a:solidFill>
                <a:effectLst/>
                <a:latin typeface="Calibri" panose="020F0502020204030204" pitchFamily="34" charset="0"/>
                <a:ea typeface="Arial" panose="020B0604020202020204" pitchFamily="34" charset="0"/>
                <a:cs typeface="Calibri" panose="020F0502020204030204" pitchFamily="34" charset="0"/>
              </a:rPr>
              <a:t>ukrepanje</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 in </a:t>
            </a:r>
            <a:r>
              <a:rPr lang="en-IE" sz="2300" u="none" strike="noStrike" dirty="0" err="1">
                <a:solidFill>
                  <a:srgbClr val="404040"/>
                </a:solidFill>
                <a:effectLst/>
                <a:latin typeface="Calibri" panose="020F0502020204030204" pitchFamily="34" charset="0"/>
                <a:ea typeface="Arial" panose="020B0604020202020204" pitchFamily="34" charset="0"/>
                <a:cs typeface="Calibri" panose="020F0502020204030204" pitchFamily="34" charset="0"/>
              </a:rPr>
              <a:t>spremembe</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 </a:t>
            </a:r>
            <a:r>
              <a:rPr lang="en-IE" sz="2300" u="none" strike="noStrike" dirty="0" err="1">
                <a:solidFill>
                  <a:srgbClr val="404040"/>
                </a:solidFill>
                <a:effectLst/>
                <a:latin typeface="Calibri" panose="020F0502020204030204" pitchFamily="34" charset="0"/>
                <a:ea typeface="Arial" panose="020B0604020202020204" pitchFamily="34" charset="0"/>
                <a:cs typeface="Calibri" panose="020F0502020204030204" pitchFamily="34" charset="0"/>
              </a:rPr>
              <a:t>namesto</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 da </a:t>
            </a:r>
            <a:r>
              <a:rPr lang="en-IE" sz="2300" u="none" strike="noStrike" dirty="0" err="1">
                <a:solidFill>
                  <a:srgbClr val="404040"/>
                </a:solidFill>
                <a:effectLst/>
                <a:latin typeface="Calibri" panose="020F0502020204030204" pitchFamily="34" charset="0"/>
                <a:ea typeface="Arial" panose="020B0604020202020204" pitchFamily="34" charset="0"/>
                <a:cs typeface="Calibri" panose="020F0502020204030204" pitchFamily="34" charset="0"/>
              </a:rPr>
              <a:t>nas</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 </a:t>
            </a:r>
            <a:r>
              <a:rPr lang="en-IE" sz="2300" u="none" strike="noStrike" dirty="0" err="1">
                <a:solidFill>
                  <a:srgbClr val="404040"/>
                </a:solidFill>
                <a:effectLst/>
                <a:latin typeface="Calibri" panose="020F0502020204030204" pitchFamily="34" charset="0"/>
                <a:ea typeface="Arial" panose="020B0604020202020204" pitchFamily="34" charset="0"/>
                <a:cs typeface="Calibri" panose="020F0502020204030204" pitchFamily="34" charset="0"/>
              </a:rPr>
              <a:t>paralizira</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 v </a:t>
            </a:r>
            <a:r>
              <a:rPr lang="en-IE" sz="2300" u="none" strike="noStrike" dirty="0" err="1">
                <a:solidFill>
                  <a:srgbClr val="404040"/>
                </a:solidFill>
                <a:effectLst/>
                <a:latin typeface="Calibri" panose="020F0502020204030204" pitchFamily="34" charset="0"/>
                <a:ea typeface="Arial" panose="020B0604020202020204" pitchFamily="34" charset="0"/>
                <a:cs typeface="Calibri" panose="020F0502020204030204" pitchFamily="34" charset="0"/>
              </a:rPr>
              <a:t>strahu</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 </a:t>
            </a:r>
            <a:r>
              <a:rPr lang="en-IE" sz="2300" u="none" strike="noStrike" dirty="0" err="1">
                <a:solidFill>
                  <a:srgbClr val="404040"/>
                </a:solidFill>
                <a:effectLst/>
                <a:latin typeface="Calibri" panose="020F0502020204030204" pitchFamily="34" charset="0"/>
                <a:ea typeface="Arial" panose="020B0604020202020204" pitchFamily="34" charset="0"/>
                <a:cs typeface="Calibri" panose="020F0502020204030204" pitchFamily="34" charset="0"/>
              </a:rPr>
              <a:t>ali</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 </a:t>
            </a:r>
            <a:r>
              <a:rPr lang="en-IE" sz="2300" u="none" strike="noStrike" dirty="0" err="1">
                <a:solidFill>
                  <a:srgbClr val="404040"/>
                </a:solidFill>
                <a:effectLst/>
                <a:latin typeface="Calibri" panose="020F0502020204030204" pitchFamily="34" charset="0"/>
                <a:ea typeface="Arial" panose="020B0604020202020204" pitchFamily="34" charset="0"/>
                <a:cs typeface="Calibri" panose="020F0502020204030204" pitchFamily="34" charset="0"/>
              </a:rPr>
              <a:t>obupu</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a:t>
            </a:r>
          </a:p>
        </p:txBody>
      </p:sp>
    </p:spTree>
    <p:extLst>
      <p:ext uri="{BB962C8B-B14F-4D97-AF65-F5344CB8AC3E}">
        <p14:creationId xmlns:p14="http://schemas.microsoft.com/office/powerpoint/2010/main" val="22564875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2C97BE-146E-EB55-9BE1-841B81AA7A8E}"/>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4FB1F1C0-3119-E3A3-C5DC-6FC626762C36}"/>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3FEDC339-1AA5-6E7A-0487-F38966CF925A}"/>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301CC71B-659A-A162-2DDA-3F15E863467D}"/>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0D2B43F7-FF0F-ED83-8BD7-AD3D991A0506}"/>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05</a:t>
            </a:r>
          </a:p>
        </p:txBody>
      </p:sp>
      <p:cxnSp>
        <p:nvCxnSpPr>
          <p:cNvPr id="20" name="Straight Connector 19">
            <a:extLst>
              <a:ext uri="{FF2B5EF4-FFF2-40B4-BE49-F238E27FC236}">
                <a16:creationId xmlns:a16="http://schemas.microsoft.com/office/drawing/2014/main" id="{BDD1D5EE-67D9-580B-7590-59533DD64933}"/>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53DD790F-A62B-E07F-0C2F-5A90C1396EE9}"/>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cxnSp>
        <p:nvCxnSpPr>
          <p:cNvPr id="4" name="Straight Connector 3">
            <a:extLst>
              <a:ext uri="{FF2B5EF4-FFF2-40B4-BE49-F238E27FC236}">
                <a16:creationId xmlns:a16="http://schemas.microsoft.com/office/drawing/2014/main" id="{48F8C3B9-87C1-529C-9BB8-8C08C57043F5}"/>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2263197F-8BE7-67A4-E7FD-9082178779A1}"/>
              </a:ext>
            </a:extLst>
          </p:cNvPr>
          <p:cNvSpPr/>
          <p:nvPr/>
        </p:nvSpPr>
        <p:spPr>
          <a:xfrm>
            <a:off x="5635340" y="2581515"/>
            <a:ext cx="4592199" cy="27335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1" name="TextBox 10">
            <a:extLst>
              <a:ext uri="{FF2B5EF4-FFF2-40B4-BE49-F238E27FC236}">
                <a16:creationId xmlns:a16="http://schemas.microsoft.com/office/drawing/2014/main" id="{8A796A84-2C2B-A9A7-E0FF-716B1F0B9FE0}"/>
              </a:ext>
            </a:extLst>
          </p:cNvPr>
          <p:cNvSpPr txBox="1"/>
          <p:nvPr/>
        </p:nvSpPr>
        <p:spPr>
          <a:xfrm>
            <a:off x="5314375" y="3006739"/>
            <a:ext cx="4839864" cy="2308324"/>
          </a:xfrm>
          <a:prstGeom prst="rect">
            <a:avLst/>
          </a:prstGeom>
          <a:noFill/>
        </p:spPr>
        <p:txBody>
          <a:bodyPr wrap="square" rtlCol="0">
            <a:spAutoFit/>
          </a:bodyPr>
          <a:lstStyle/>
          <a:p>
            <a:pPr algn="r"/>
            <a:r>
              <a:rPr lang="pl-PL" sz="4800" b="1" spc="324" dirty="0">
                <a:solidFill>
                  <a:srgbClr val="5398A2"/>
                </a:solidFill>
                <a:latin typeface="Calibri" panose="020F0502020204030204" pitchFamily="34" charset="0"/>
                <a:cs typeface="Calibri" panose="020F0502020204030204" pitchFamily="34" charset="0"/>
              </a:rPr>
              <a:t>Korak za korakom: vodič za pedagoge</a:t>
            </a:r>
            <a:endParaRPr lang="en-US" sz="4800" b="1" spc="324" dirty="0">
              <a:solidFill>
                <a:srgbClr val="5398A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509820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6533D1-3B00-5177-E933-183B779CB8D2}"/>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C0F5D7E7-8AC0-F052-DBDF-80CDBB785576}"/>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05CD9119-19FA-B7CB-2CCA-8C4AE7E7AF9F}"/>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653201D-6E7A-8398-8A5C-98387EE5074A}"/>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FE0010AA-0535-2856-41BC-B2C51200242F}"/>
              </a:ext>
            </a:extLst>
          </p:cNvPr>
          <p:cNvSpPr/>
          <p:nvPr/>
        </p:nvSpPr>
        <p:spPr>
          <a:xfrm>
            <a:off x="534735" y="1398891"/>
            <a:ext cx="10509894" cy="4913010"/>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IE"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F5BAA4D0-E1B8-40C3-864B-E7045808256A}"/>
              </a:ext>
            </a:extLst>
          </p:cNvPr>
          <p:cNvSpPr txBox="1">
            <a:spLocks/>
          </p:cNvSpPr>
          <p:nvPr/>
        </p:nvSpPr>
        <p:spPr>
          <a:xfrm>
            <a:off x="0" y="301765"/>
            <a:ext cx="7356948"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pl-PL" sz="3200" dirty="0">
                <a:solidFill>
                  <a:srgbClr val="5398A2"/>
                </a:solidFill>
              </a:rPr>
              <a:t>Korak za korakom: vodič za pedagoge</a:t>
            </a:r>
            <a:endParaRPr lang="en-US" sz="3200" dirty="0">
              <a:solidFill>
                <a:srgbClr val="5398A2"/>
              </a:solidFill>
            </a:endParaRPr>
          </a:p>
        </p:txBody>
      </p:sp>
      <p:cxnSp>
        <p:nvCxnSpPr>
          <p:cNvPr id="3" name="Straight Connector 2">
            <a:extLst>
              <a:ext uri="{FF2B5EF4-FFF2-40B4-BE49-F238E27FC236}">
                <a16:creationId xmlns:a16="http://schemas.microsoft.com/office/drawing/2014/main" id="{8B352E1B-7FE0-9EE4-9611-43D1D1D96045}"/>
              </a:ext>
            </a:extLst>
          </p:cNvPr>
          <p:cNvCxnSpPr>
            <a:cxnSpLocks/>
          </p:cNvCxnSpPr>
          <p:nvPr/>
        </p:nvCxnSpPr>
        <p:spPr>
          <a:xfrm>
            <a:off x="6503342" y="1930116"/>
            <a:ext cx="0" cy="385056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13" name="Text Placeholder 3">
            <a:extLst>
              <a:ext uri="{FF2B5EF4-FFF2-40B4-BE49-F238E27FC236}">
                <a16:creationId xmlns:a16="http://schemas.microsoft.com/office/drawing/2014/main" id="{7B09A5C6-835D-3961-5D9C-6BE186511364}"/>
              </a:ext>
            </a:extLst>
          </p:cNvPr>
          <p:cNvSpPr txBox="1">
            <a:spLocks/>
          </p:cNvSpPr>
          <p:nvPr/>
        </p:nvSpPr>
        <p:spPr>
          <a:xfrm>
            <a:off x="948505" y="1897636"/>
            <a:ext cx="4740154" cy="517302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600" b="1" dirty="0" err="1">
                <a:solidFill>
                  <a:srgbClr val="5398A2"/>
                </a:solidFill>
                <a:latin typeface="Calibri" panose="020F0502020204030204" pitchFamily="34" charset="0"/>
                <a:ea typeface="Calibri" panose="020F0502020204030204" pitchFamily="34" charset="0"/>
                <a:cs typeface="Calibri" panose="020F0502020204030204" pitchFamily="34" charset="0"/>
              </a:rPr>
              <a:t>Cilj</a:t>
            </a:r>
            <a:r>
              <a:rPr lang="en-IE" sz="36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br>
              <a:rPr lang="sl-SI" sz="3600" b="1" dirty="0">
                <a:solidFill>
                  <a:srgbClr val="5398A2"/>
                </a:solidFill>
                <a:latin typeface="Calibri" panose="020F0502020204030204" pitchFamily="34" charset="0"/>
                <a:ea typeface="Calibri" panose="020F0502020204030204" pitchFamily="34" charset="0"/>
                <a:cs typeface="Calibri" panose="020F0502020204030204" pitchFamily="34" charset="0"/>
              </a:rPr>
            </a:b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Cilj</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je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pomagati</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udeležencem</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razviti</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občutek</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aktivnega</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upanja</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upanja</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ki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jih</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spodbuja</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da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ukrepajo</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kljub</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podnebnim</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spremembam</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Ta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vrsta</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upanja</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temelji</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na</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prepričanju</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da so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rešitve</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možne</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ko se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posamezniki</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skupnosti</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zavežejo</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da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bodo</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ukrepali</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skupaj</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a:t>
            </a: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5" name="Text Placeholder 3">
            <a:extLst>
              <a:ext uri="{FF2B5EF4-FFF2-40B4-BE49-F238E27FC236}">
                <a16:creationId xmlns:a16="http://schemas.microsoft.com/office/drawing/2014/main" id="{A2E55C68-4999-F9FE-396F-2C71312E3444}"/>
              </a:ext>
            </a:extLst>
          </p:cNvPr>
          <p:cNvSpPr txBox="1">
            <a:spLocks/>
          </p:cNvSpPr>
          <p:nvPr/>
        </p:nvSpPr>
        <p:spPr>
          <a:xfrm>
            <a:off x="6914776" y="2599271"/>
            <a:ext cx="3899098" cy="321336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Čas: 	</a:t>
            </a: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30</a:t>
            </a:r>
            <a:r>
              <a:rPr lang="sl-SI"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a:t>
            </a:r>
            <a:r>
              <a:rPr lang="sl-SI"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45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minut</a:t>
            </a: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b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2400" b="1" dirty="0" err="1">
                <a:solidFill>
                  <a:srgbClr val="5398A2"/>
                </a:solidFill>
                <a:latin typeface="Calibri" panose="020F0502020204030204" pitchFamily="34" charset="0"/>
                <a:ea typeface="Calibri" panose="020F0502020204030204" pitchFamily="34" charset="0"/>
                <a:cs typeface="Calibri" panose="020F0502020204030204" pitchFamily="34" charset="0"/>
              </a:rPr>
              <a:t>Število</a:t>
            </a: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400" b="1" dirty="0" err="1">
                <a:solidFill>
                  <a:srgbClr val="5398A2"/>
                </a:solidFill>
                <a:latin typeface="Calibri" panose="020F0502020204030204" pitchFamily="34" charset="0"/>
                <a:ea typeface="Calibri" panose="020F0502020204030204" pitchFamily="34" charset="0"/>
                <a:cs typeface="Calibri" panose="020F0502020204030204" pitchFamily="34" charset="0"/>
              </a:rPr>
              <a:t>udeležencev</a:t>
            </a: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500"/>
              </a:lnSpc>
              <a:spcBef>
                <a:spcPts val="0"/>
              </a:spcBef>
              <a:buClr>
                <a:srgbClr val="E6C8C7"/>
              </a:buClr>
              <a:buNone/>
            </a:pPr>
            <a:r>
              <a:rPr lang="pl-PL" sz="2400" dirty="0">
                <a:solidFill>
                  <a:srgbClr val="404040"/>
                </a:solidFill>
                <a:latin typeface="Calibri" panose="020F0502020204030204" pitchFamily="34" charset="0"/>
                <a:ea typeface="Calibri" panose="020F0502020204030204" pitchFamily="34" charset="0"/>
                <a:cs typeface="Calibri" panose="020F0502020204030204" pitchFamily="34" charset="0"/>
              </a:rPr>
              <a:t>Majhne skupine (6 - 10) ali razred</a:t>
            </a: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160644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7CAA39-3F52-5C58-B6E3-13B5C5B672C3}"/>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E7DA0C8A-BC64-FF47-A986-8ADE9061B388}"/>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29D979D8-8D8C-7C2C-D222-CF4AF9F40FB8}"/>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4050D42E-DE7D-582D-EE19-DAA71CB1A5CF}"/>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A51906CE-107A-A1D4-853A-91131025D4B6}"/>
              </a:ext>
            </a:extLst>
          </p:cNvPr>
          <p:cNvSpPr/>
          <p:nvPr/>
        </p:nvSpPr>
        <p:spPr>
          <a:xfrm>
            <a:off x="467002" y="2226464"/>
            <a:ext cx="10359712" cy="3850560"/>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FCD0E5FC-CE0A-8656-68B0-C58D4EA7C6E5}"/>
              </a:ext>
            </a:extLst>
          </p:cNvPr>
          <p:cNvSpPr txBox="1">
            <a:spLocks/>
          </p:cNvSpPr>
          <p:nvPr/>
        </p:nvSpPr>
        <p:spPr>
          <a:xfrm>
            <a:off x="0" y="639397"/>
            <a:ext cx="2865120"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a:solidFill>
                  <a:srgbClr val="5398A2"/>
                </a:solidFill>
              </a:rPr>
              <a:t>Koraki:</a:t>
            </a:r>
            <a:endParaRPr lang="en-US" sz="3500" dirty="0">
              <a:solidFill>
                <a:srgbClr val="5398A2"/>
              </a:solidFill>
            </a:endParaRPr>
          </a:p>
        </p:txBody>
      </p:sp>
      <p:sp>
        <p:nvSpPr>
          <p:cNvPr id="2" name="Text Placeholder 3">
            <a:extLst>
              <a:ext uri="{FF2B5EF4-FFF2-40B4-BE49-F238E27FC236}">
                <a16:creationId xmlns:a16="http://schemas.microsoft.com/office/drawing/2014/main" id="{3809709D-9C85-C327-D987-635F938C09CA}"/>
              </a:ext>
            </a:extLst>
          </p:cNvPr>
          <p:cNvSpPr txBox="1">
            <a:spLocks/>
          </p:cNvSpPr>
          <p:nvPr/>
        </p:nvSpPr>
        <p:spPr>
          <a:xfrm>
            <a:off x="1694640" y="2771143"/>
            <a:ext cx="8636609" cy="30070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pl-PL" sz="3200" b="1" dirty="0">
                <a:solidFill>
                  <a:srgbClr val="5398A2"/>
                </a:solidFill>
                <a:latin typeface="Calibri" panose="020F0502020204030204" pitchFamily="34" charset="0"/>
                <a:ea typeface="Calibri" panose="020F0502020204030204" pitchFamily="34" charset="0"/>
                <a:cs typeface="Calibri" panose="020F0502020204030204" pitchFamily="34" charset="0"/>
              </a:rPr>
              <a:t>Uvod v koncept upanja pri ukrepanju za podnebje:</a:t>
            </a: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b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Začnite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z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razpravo</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o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tem</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kako</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lahko</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upanje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bodisi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spodbuja</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bodisi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ovira</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ukrepanje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odvisno</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od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tega</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kako</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vidimo</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situacijo</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Razložite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razliko</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med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pasivnim</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upanjem</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("Upam, da se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bo</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izboljšalo</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aktivnim</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upanjem</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Poiščem</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načine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kako</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skrbeti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za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svet</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Razmišljaj</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o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upanju</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kot</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nekaj</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kar</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spodbuja</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ukrepanje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ne pa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kot</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prazno</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željo</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a:t>
            </a: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845DBA5C-2367-BD59-3A28-7F55499810FD}"/>
              </a:ext>
            </a:extLst>
          </p:cNvPr>
          <p:cNvCxnSpPr>
            <a:cxnSpLocks/>
          </p:cNvCxnSpPr>
          <p:nvPr/>
        </p:nvCxnSpPr>
        <p:spPr>
          <a:xfrm flipH="1">
            <a:off x="1365286" y="3660987"/>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A42CC8FE-3FD3-BEFF-F0C2-F3E91685ABAD}"/>
              </a:ext>
            </a:extLst>
          </p:cNvPr>
          <p:cNvGrpSpPr/>
          <p:nvPr/>
        </p:nvGrpSpPr>
        <p:grpSpPr>
          <a:xfrm>
            <a:off x="403345" y="3355285"/>
            <a:ext cx="1420700" cy="893966"/>
            <a:chOff x="5728181" y="1253145"/>
            <a:chExt cx="1546707" cy="973255"/>
          </a:xfrm>
        </p:grpSpPr>
        <p:sp>
          <p:nvSpPr>
            <p:cNvPr id="18" name="Oval 17">
              <a:extLst>
                <a:ext uri="{FF2B5EF4-FFF2-40B4-BE49-F238E27FC236}">
                  <a16:creationId xmlns:a16="http://schemas.microsoft.com/office/drawing/2014/main" id="{F725C433-7595-3CFD-4C69-1450BE23CEDF}"/>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CCCC3CFF-22E8-95F3-B90F-9727BE0C34DA}"/>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01</a:t>
              </a:r>
            </a:p>
          </p:txBody>
        </p:sp>
      </p:grpSp>
    </p:spTree>
    <p:extLst>
      <p:ext uri="{BB962C8B-B14F-4D97-AF65-F5344CB8AC3E}">
        <p14:creationId xmlns:p14="http://schemas.microsoft.com/office/powerpoint/2010/main" val="27725063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3C0D27-0186-C228-044E-FB7D3842658C}"/>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97434D49-C17C-F57A-123D-CA03D7C2D250}"/>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3EDC2093-629D-1D86-D624-11C5798F60E5}"/>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2E30EA9-D38A-A96A-6C24-D0E6377F7080}"/>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B6F7F7D6-A78E-B872-D775-22DE84B87FDB}"/>
              </a:ext>
            </a:extLst>
          </p:cNvPr>
          <p:cNvSpPr/>
          <p:nvPr/>
        </p:nvSpPr>
        <p:spPr>
          <a:xfrm>
            <a:off x="517802" y="385556"/>
            <a:ext cx="10359712" cy="6019155"/>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FB5983BA-2900-1C6A-7E53-3C636D0EB29A}"/>
              </a:ext>
            </a:extLst>
          </p:cNvPr>
          <p:cNvSpPr txBox="1">
            <a:spLocks/>
          </p:cNvSpPr>
          <p:nvPr/>
        </p:nvSpPr>
        <p:spPr>
          <a:xfrm>
            <a:off x="1745441" y="746887"/>
            <a:ext cx="8668560" cy="56578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US" sz="3200" b="1" dirty="0" err="1">
                <a:solidFill>
                  <a:srgbClr val="5398A2"/>
                </a:solidFill>
                <a:latin typeface="Calibri" panose="020F0502020204030204" pitchFamily="34" charset="0"/>
                <a:ea typeface="Calibri" panose="020F0502020204030204" pitchFamily="34" charset="0"/>
                <a:cs typeface="Calibri" panose="020F0502020204030204" pitchFamily="34" charset="0"/>
              </a:rPr>
              <a:t>Postavitev</a:t>
            </a:r>
            <a:r>
              <a:rPr lang="en-US" sz="32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US" sz="3200" b="1" dirty="0" err="1">
                <a:solidFill>
                  <a:srgbClr val="5398A2"/>
                </a:solidFill>
                <a:latin typeface="Calibri" panose="020F0502020204030204" pitchFamily="34" charset="0"/>
                <a:ea typeface="Calibri" panose="020F0502020204030204" pitchFamily="34" charset="0"/>
                <a:cs typeface="Calibri" panose="020F0502020204030204" pitchFamily="34" charset="0"/>
              </a:rPr>
              <a:t>igre</a:t>
            </a:r>
            <a:r>
              <a:rPr lang="en-US" sz="3200" b="1" dirty="0">
                <a:solidFill>
                  <a:srgbClr val="5398A2"/>
                </a:solidFill>
                <a:latin typeface="Calibri" panose="020F0502020204030204" pitchFamily="34" charset="0"/>
                <a:ea typeface="Calibri" panose="020F0502020204030204" pitchFamily="34" charset="0"/>
                <a:cs typeface="Calibri" panose="020F0502020204030204" pitchFamily="34" charset="0"/>
              </a:rPr>
              <a:t> "Turn It Around":</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E6C8C7"/>
              </a:buClr>
              <a:buNone/>
            </a:pP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Udeležencem</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predstavite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resničen</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scenarij</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povezan</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s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podnebnimi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spremembami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na</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katerega</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je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mogoče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gledati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z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različnih</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perspektiv</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p>
          <a:p>
            <a:pPr marL="0" lvl="0" indent="0">
              <a:lnSpc>
                <a:spcPts val="2500"/>
              </a:lnSpc>
              <a:spcBef>
                <a:spcPts val="0"/>
              </a:spcBef>
              <a:buClr>
                <a:srgbClr val="E6C8C7"/>
              </a:buClr>
              <a:buNone/>
            </a:pPr>
            <a:endParaRPr lang="en-IE" sz="2400" b="1" dirty="0">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E6C8C7"/>
              </a:buClr>
              <a:buNone/>
            </a:pPr>
            <a:r>
              <a:rPr lang="en-IE" sz="2400" b="1" dirty="0">
                <a:latin typeface="Calibri" panose="020F0502020204030204" pitchFamily="34" charset="0"/>
                <a:ea typeface="Calibri" panose="020F0502020204030204" pitchFamily="34" charset="0"/>
                <a:cs typeface="Calibri" panose="020F0502020204030204" pitchFamily="34" charset="0"/>
              </a:rPr>
              <a:t>Na primer:</a:t>
            </a:r>
          </a:p>
          <a:p>
            <a:pPr marL="0" lv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E6C8C7"/>
              </a:buClr>
              <a:buNone/>
            </a:pPr>
            <a:r>
              <a:rPr lang="en-IE" sz="2400" b="1" dirty="0" err="1">
                <a:solidFill>
                  <a:srgbClr val="404040"/>
                </a:solidFill>
                <a:latin typeface="Calibri" panose="020F0502020204030204" pitchFamily="34" charset="0"/>
                <a:ea typeface="Calibri" panose="020F0502020204030204" pitchFamily="34" charset="0"/>
                <a:cs typeface="Calibri" panose="020F0502020204030204" pitchFamily="34" charset="0"/>
              </a:rPr>
              <a:t>Pesimistična</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b="1" dirty="0" err="1">
                <a:solidFill>
                  <a:srgbClr val="404040"/>
                </a:solidFill>
                <a:latin typeface="Calibri" panose="020F0502020204030204" pitchFamily="34" charset="0"/>
                <a:ea typeface="Calibri" panose="020F0502020204030204" pitchFamily="34" charset="0"/>
                <a:cs typeface="Calibri" panose="020F0502020204030204" pitchFamily="34" charset="0"/>
              </a:rPr>
              <a:t>perspektiva</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Naraščajoče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temperature,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krčenje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gozdov</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izguba</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biotske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raznovrstnosti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počasen</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tempo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vladnih</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ukrepov</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vodijo</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do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občutka</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nemoči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obupa</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a:t>
            </a:r>
          </a:p>
          <a:p>
            <a:pPr marL="0" lv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E6C8C7"/>
              </a:buClr>
              <a:buNone/>
            </a:pPr>
            <a:r>
              <a:rPr lang="en-IE" sz="2400" b="1" dirty="0" err="1">
                <a:solidFill>
                  <a:srgbClr val="404040"/>
                </a:solidFill>
                <a:latin typeface="Calibri" panose="020F0502020204030204" pitchFamily="34" charset="0"/>
                <a:ea typeface="Calibri" panose="020F0502020204030204" pitchFamily="34" charset="0"/>
                <a:cs typeface="Calibri" panose="020F0502020204030204" pitchFamily="34" charset="0"/>
              </a:rPr>
              <a:t>Upanja</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b="1" dirty="0" err="1">
                <a:solidFill>
                  <a:srgbClr val="404040"/>
                </a:solidFill>
                <a:latin typeface="Calibri" panose="020F0502020204030204" pitchFamily="34" charset="0"/>
                <a:ea typeface="Calibri" panose="020F0502020204030204" pitchFamily="34" charset="0"/>
                <a:cs typeface="Calibri" panose="020F0502020204030204" pitchFamily="34" charset="0"/>
              </a:rPr>
              <a:t>polna</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b="1" dirty="0" err="1">
                <a:solidFill>
                  <a:srgbClr val="404040"/>
                </a:solidFill>
                <a:latin typeface="Calibri" panose="020F0502020204030204" pitchFamily="34" charset="0"/>
                <a:ea typeface="Calibri" panose="020F0502020204030204" pitchFamily="34" charset="0"/>
                <a:cs typeface="Calibri" panose="020F0502020204030204" pitchFamily="34" charset="0"/>
              </a:rPr>
              <a:t>perspektiva</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Skupnosti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se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vse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bolj</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združujejo</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da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razvijejo</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inovativne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rešitve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kot</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so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projekti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za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obnovljive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vire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energije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zaščita</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gozdov</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ponovna</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zasaditev</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ter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mladinsko</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vodena</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globalna</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gibanja</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za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podnebje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ki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vodijo</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v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pozitivne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spremembe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a:t>
            </a:r>
          </a:p>
          <a:p>
            <a:pPr marL="0" lv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93E8B291-6B14-F156-DBA1-A6BE5C15A9CA}"/>
              </a:ext>
            </a:extLst>
          </p:cNvPr>
          <p:cNvCxnSpPr>
            <a:cxnSpLocks/>
          </p:cNvCxnSpPr>
          <p:nvPr/>
        </p:nvCxnSpPr>
        <p:spPr>
          <a:xfrm flipH="1">
            <a:off x="1416086" y="1202444"/>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8704F4E6-A4CD-68D8-C369-CA0227745295}"/>
              </a:ext>
            </a:extLst>
          </p:cNvPr>
          <p:cNvGrpSpPr/>
          <p:nvPr/>
        </p:nvGrpSpPr>
        <p:grpSpPr>
          <a:xfrm>
            <a:off x="454145" y="896742"/>
            <a:ext cx="1420700" cy="893966"/>
            <a:chOff x="5728181" y="1253145"/>
            <a:chExt cx="1546707" cy="973255"/>
          </a:xfrm>
        </p:grpSpPr>
        <p:sp>
          <p:nvSpPr>
            <p:cNvPr id="18" name="Oval 17">
              <a:extLst>
                <a:ext uri="{FF2B5EF4-FFF2-40B4-BE49-F238E27FC236}">
                  <a16:creationId xmlns:a16="http://schemas.microsoft.com/office/drawing/2014/main" id="{CBA906D9-AD5D-9FDB-43AB-26408865D39E}"/>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B48A6D24-59E2-A7F6-EAA9-BC7A9ED45FC1}"/>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02</a:t>
              </a:r>
            </a:p>
          </p:txBody>
        </p:sp>
      </p:grpSp>
    </p:spTree>
    <p:extLst>
      <p:ext uri="{BB962C8B-B14F-4D97-AF65-F5344CB8AC3E}">
        <p14:creationId xmlns:p14="http://schemas.microsoft.com/office/powerpoint/2010/main" val="151798127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7EDB0D-2A09-18E3-9DA9-8F50A45012C0}"/>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3B32D309-2889-7E22-3867-91BB65870200}"/>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D8A1DC9A-7FC8-5563-DDC4-8358A1E84195}"/>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ED5B684-EC47-304B-C7A2-8E61E5427C2E}"/>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C1099690-60E4-8BC3-B76D-ACABBEE87026}"/>
              </a:ext>
            </a:extLst>
          </p:cNvPr>
          <p:cNvSpPr/>
          <p:nvPr/>
        </p:nvSpPr>
        <p:spPr>
          <a:xfrm>
            <a:off x="517802" y="385556"/>
            <a:ext cx="10359712" cy="6019155"/>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F7F9B2FD-0BC6-EE7F-C517-C4BA8D010873}"/>
              </a:ext>
            </a:extLst>
          </p:cNvPr>
          <p:cNvSpPr txBox="1">
            <a:spLocks/>
          </p:cNvSpPr>
          <p:nvPr/>
        </p:nvSpPr>
        <p:spPr>
          <a:xfrm>
            <a:off x="1745441" y="713020"/>
            <a:ext cx="8668560" cy="51923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err="1">
                <a:solidFill>
                  <a:srgbClr val="5398A2"/>
                </a:solidFill>
                <a:latin typeface="Calibri" panose="020F0502020204030204" pitchFamily="34" charset="0"/>
                <a:ea typeface="Calibri" panose="020F0502020204030204" pitchFamily="34" charset="0"/>
                <a:cs typeface="Calibri" panose="020F0502020204030204" pitchFamily="34" charset="0"/>
              </a:rPr>
              <a:t>Izvedba</a:t>
            </a: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3200" b="1" dirty="0" err="1">
                <a:solidFill>
                  <a:srgbClr val="5398A2"/>
                </a:solidFill>
                <a:latin typeface="Calibri" panose="020F0502020204030204" pitchFamily="34" charset="0"/>
                <a:ea typeface="Calibri" panose="020F0502020204030204" pitchFamily="34" charset="0"/>
                <a:cs typeface="Calibri" panose="020F0502020204030204" pitchFamily="34" charset="0"/>
              </a:rPr>
              <a:t>igre</a:t>
            </a: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lvl="0">
              <a:lnSpc>
                <a:spcPts val="2500"/>
              </a:lnSpc>
              <a:spcBef>
                <a:spcPts val="0"/>
              </a:spcBef>
              <a:buClr>
                <a:srgbClr val="5398A2"/>
              </a:buClr>
            </a:pP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Udeležence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razdelite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v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dve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skupini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Ena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skupina</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bo</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analizirala</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situacijo</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iz</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pesimističnega</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stališča</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poudarjanje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izzivov</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druga</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pa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bo</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osredotočena</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na</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vidike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upanja</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ukrepanja</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poudarjanje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skupnosti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rešitev</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a:t>
            </a:r>
          </a:p>
          <a:p>
            <a:pPr marL="0" lv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lvl="0">
              <a:lnSpc>
                <a:spcPts val="2500"/>
              </a:lnSpc>
              <a:spcBef>
                <a:spcPts val="0"/>
              </a:spcBef>
              <a:buClr>
                <a:srgbClr val="5398A2"/>
              </a:buClr>
            </a:pP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Po </a:t>
            </a:r>
            <a:r>
              <a:rPr lang="en-IE" sz="2400" b="1" dirty="0" err="1">
                <a:solidFill>
                  <a:srgbClr val="404040"/>
                </a:solidFill>
                <a:latin typeface="Calibri" panose="020F0502020204030204" pitchFamily="34" charset="0"/>
                <a:ea typeface="Calibri" panose="020F0502020204030204" pitchFamily="34" charset="0"/>
                <a:cs typeface="Calibri" panose="020F0502020204030204" pitchFamily="34" charset="0"/>
              </a:rPr>
              <a:t>nekaj</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b="1" dirty="0" err="1">
                <a:solidFill>
                  <a:srgbClr val="404040"/>
                </a:solidFill>
                <a:latin typeface="Calibri" panose="020F0502020204030204" pitchFamily="34" charset="0"/>
                <a:ea typeface="Calibri" panose="020F0502020204030204" pitchFamily="34" charset="0"/>
                <a:cs typeface="Calibri" panose="020F0502020204030204" pitchFamily="34" charset="0"/>
              </a:rPr>
              <a:t>minutah</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b="1" dirty="0" err="1">
                <a:solidFill>
                  <a:srgbClr val="404040"/>
                </a:solidFill>
                <a:latin typeface="Calibri" panose="020F0502020204030204" pitchFamily="34" charset="0"/>
                <a:ea typeface="Calibri" panose="020F0502020204030204" pitchFamily="34" charset="0"/>
                <a:cs typeface="Calibri" panose="020F0502020204030204" pitchFamily="34" charset="0"/>
              </a:rPr>
              <a:t>razprave</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b="1" dirty="0" err="1">
                <a:solidFill>
                  <a:srgbClr val="404040"/>
                </a:solidFill>
                <a:latin typeface="Calibri" panose="020F0502020204030204" pitchFamily="34" charset="0"/>
                <a:ea typeface="Calibri" panose="020F0502020204030204" pitchFamily="34" charset="0"/>
                <a:cs typeface="Calibri" panose="020F0502020204030204" pitchFamily="34" charset="0"/>
              </a:rPr>
              <a:t>zamenjajte</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b="1" dirty="0" err="1">
                <a:solidFill>
                  <a:srgbClr val="404040"/>
                </a:solidFill>
                <a:latin typeface="Calibri" panose="020F0502020204030204" pitchFamily="34" charset="0"/>
                <a:ea typeface="Calibri" panose="020F0502020204030204" pitchFamily="34" charset="0"/>
                <a:cs typeface="Calibri" panose="020F0502020204030204" pitchFamily="34" charset="0"/>
              </a:rPr>
              <a:t>perspektive</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skupina</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ki se je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osredotočala</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na</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pesimistično</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perspektivo</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bo</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zdaj</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izpostavila</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upanje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medtem</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ko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bo</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skupina</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usmerjena</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v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upanje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obravnavala</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izzive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a:t>
            </a:r>
          </a:p>
          <a:p>
            <a:pPr lvl="0">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4E797D76-C74D-C72F-822E-CCC40AB070FF}"/>
              </a:ext>
            </a:extLst>
          </p:cNvPr>
          <p:cNvCxnSpPr>
            <a:cxnSpLocks/>
          </p:cNvCxnSpPr>
          <p:nvPr/>
        </p:nvCxnSpPr>
        <p:spPr>
          <a:xfrm flipH="1">
            <a:off x="1416086" y="1202444"/>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FEE06EF1-D805-B54E-E299-C2506D50D237}"/>
              </a:ext>
            </a:extLst>
          </p:cNvPr>
          <p:cNvGrpSpPr/>
          <p:nvPr/>
        </p:nvGrpSpPr>
        <p:grpSpPr>
          <a:xfrm>
            <a:off x="454145" y="896742"/>
            <a:ext cx="1420700" cy="893966"/>
            <a:chOff x="5728181" y="1253145"/>
            <a:chExt cx="1546707" cy="973255"/>
          </a:xfrm>
        </p:grpSpPr>
        <p:sp>
          <p:nvSpPr>
            <p:cNvPr id="18" name="Oval 17">
              <a:extLst>
                <a:ext uri="{FF2B5EF4-FFF2-40B4-BE49-F238E27FC236}">
                  <a16:creationId xmlns:a16="http://schemas.microsoft.com/office/drawing/2014/main" id="{F5FFA65E-5617-9E69-776F-5653294DFD2B}"/>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ADA9025A-D181-5315-1FA1-26A9F172A45E}"/>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03</a:t>
              </a:r>
            </a:p>
          </p:txBody>
        </p:sp>
      </p:grpSp>
    </p:spTree>
    <p:extLst>
      <p:ext uri="{BB962C8B-B14F-4D97-AF65-F5344CB8AC3E}">
        <p14:creationId xmlns:p14="http://schemas.microsoft.com/office/powerpoint/2010/main" val="285634294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5BC0BC-C70C-B2A9-9449-6CD0766D779C}"/>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23480F29-DCA1-B938-A01B-6210CA19F45B}"/>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A5536E96-7284-E909-8C16-607B795DABC4}"/>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37311F32-6E57-3E38-9ACF-179A63B832A8}"/>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40676FEB-C8F6-0CEE-F5EE-73D947D4109D}"/>
              </a:ext>
            </a:extLst>
          </p:cNvPr>
          <p:cNvSpPr/>
          <p:nvPr/>
        </p:nvSpPr>
        <p:spPr>
          <a:xfrm>
            <a:off x="517802" y="385556"/>
            <a:ext cx="10359712" cy="6019155"/>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B8C5823F-520A-E639-DD3B-99D304E44B96}"/>
              </a:ext>
            </a:extLst>
          </p:cNvPr>
          <p:cNvSpPr txBox="1">
            <a:spLocks/>
          </p:cNvSpPr>
          <p:nvPr/>
        </p:nvSpPr>
        <p:spPr>
          <a:xfrm>
            <a:off x="1745441" y="713020"/>
            <a:ext cx="8668560" cy="51923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err="1">
                <a:solidFill>
                  <a:srgbClr val="5398A2"/>
                </a:solidFill>
                <a:latin typeface="Calibri" panose="020F0502020204030204" pitchFamily="34" charset="0"/>
                <a:ea typeface="Calibri" panose="020F0502020204030204" pitchFamily="34" charset="0"/>
                <a:cs typeface="Calibri" panose="020F0502020204030204" pitchFamily="34" charset="0"/>
              </a:rPr>
              <a:t>Skupinska</a:t>
            </a: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3200" b="1" dirty="0" err="1">
                <a:solidFill>
                  <a:srgbClr val="5398A2"/>
                </a:solidFill>
                <a:latin typeface="Calibri" panose="020F0502020204030204" pitchFamily="34" charset="0"/>
                <a:ea typeface="Calibri" panose="020F0502020204030204" pitchFamily="34" charset="0"/>
                <a:cs typeface="Calibri" panose="020F0502020204030204" pitchFamily="34" charset="0"/>
              </a:rPr>
              <a:t>refleksija</a:t>
            </a: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lvl="0">
              <a:lnSpc>
                <a:spcPts val="25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Po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vaji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združite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skupine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da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razmislite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kako</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je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sprememba</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perspektive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vplivala</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na</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njihov</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čustveni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odziv</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na</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podnebne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spremembe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Razpravljajte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o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psiholoških</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socialnih</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koristih</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ohranjanja</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aktivnega</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občutka</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upanja</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še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posebej</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pri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spopadanju</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z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zapletenimi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vprašanji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kot</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je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podnebna</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kriza</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a:t>
            </a:r>
          </a:p>
          <a:p>
            <a:pPr lvl="0">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lvl="0">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lvl="0">
              <a:lnSpc>
                <a:spcPts val="2500"/>
              </a:lnSpc>
              <a:spcBef>
                <a:spcPts val="0"/>
              </a:spcBef>
              <a:buClr>
                <a:srgbClr val="5398A2"/>
              </a:buClr>
            </a:pPr>
            <a:r>
              <a:rPr lang="en-IE" sz="2400" b="1" dirty="0" err="1">
                <a:solidFill>
                  <a:srgbClr val="404040"/>
                </a:solidFill>
                <a:latin typeface="Calibri" panose="020F0502020204030204" pitchFamily="34" charset="0"/>
                <a:ea typeface="Calibri" panose="020F0502020204030204" pitchFamily="34" charset="0"/>
                <a:cs typeface="Calibri" panose="020F0502020204030204" pitchFamily="34" charset="0"/>
              </a:rPr>
              <a:t>Udeležence</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b="1" dirty="0" err="1">
                <a:solidFill>
                  <a:srgbClr val="404040"/>
                </a:solidFill>
                <a:latin typeface="Calibri" panose="020F0502020204030204" pitchFamily="34" charset="0"/>
                <a:ea typeface="Calibri" panose="020F0502020204030204" pitchFamily="34" charset="0"/>
                <a:cs typeface="Calibri" panose="020F0502020204030204" pitchFamily="34" charset="0"/>
              </a:rPr>
              <a:t>povprašajte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Kaj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ste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čutili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ko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ste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se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osredotočali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na</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obup</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Kako se je to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spremenilo</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ko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ste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preklopili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na</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upanje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Spodbujajte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jih</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naj</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prepoznajo</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ukrepe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ki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jih</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lahko</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sprejmejo</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za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podporo</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upanju</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ob</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izzivih</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a:t>
            </a:r>
          </a:p>
          <a:p>
            <a:pPr lvl="0">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507ECD4A-F934-D030-CB15-E476C9906776}"/>
              </a:ext>
            </a:extLst>
          </p:cNvPr>
          <p:cNvCxnSpPr>
            <a:cxnSpLocks/>
          </p:cNvCxnSpPr>
          <p:nvPr/>
        </p:nvCxnSpPr>
        <p:spPr>
          <a:xfrm flipH="1">
            <a:off x="1416086" y="1202444"/>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5C643452-80FE-4E01-2445-9DBAC0D84CF5}"/>
              </a:ext>
            </a:extLst>
          </p:cNvPr>
          <p:cNvGrpSpPr/>
          <p:nvPr/>
        </p:nvGrpSpPr>
        <p:grpSpPr>
          <a:xfrm>
            <a:off x="454145" y="896742"/>
            <a:ext cx="1420700" cy="893966"/>
            <a:chOff x="5728181" y="1253145"/>
            <a:chExt cx="1546707" cy="973255"/>
          </a:xfrm>
        </p:grpSpPr>
        <p:sp>
          <p:nvSpPr>
            <p:cNvPr id="18" name="Oval 17">
              <a:extLst>
                <a:ext uri="{FF2B5EF4-FFF2-40B4-BE49-F238E27FC236}">
                  <a16:creationId xmlns:a16="http://schemas.microsoft.com/office/drawing/2014/main" id="{615D19F2-32BA-9204-5282-A47C307A5B94}"/>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BC222DE0-DA94-7E2D-D159-0CBFBE3CF8A2}"/>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04</a:t>
              </a:r>
            </a:p>
          </p:txBody>
        </p:sp>
      </p:grpSp>
    </p:spTree>
    <p:extLst>
      <p:ext uri="{BB962C8B-B14F-4D97-AF65-F5344CB8AC3E}">
        <p14:creationId xmlns:p14="http://schemas.microsoft.com/office/powerpoint/2010/main" val="126666257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B49810-5307-C4FB-B3F1-4F9D4FD7F3CA}"/>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8E8050AC-35AB-057D-B458-C0AD0BF69D58}"/>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63BFA157-D721-F137-F484-8855F8CFCC27}"/>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D917F2EB-325C-CA74-2EE4-65F01F6145BE}"/>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B21C31D3-5A77-2468-C57D-30DE3B46D6EC}"/>
              </a:ext>
            </a:extLst>
          </p:cNvPr>
          <p:cNvSpPr/>
          <p:nvPr/>
        </p:nvSpPr>
        <p:spPr>
          <a:xfrm>
            <a:off x="534735" y="1398891"/>
            <a:ext cx="10509894" cy="4913010"/>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IE"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F02064C3-69D4-EC8F-56E0-515736504704}"/>
              </a:ext>
            </a:extLst>
          </p:cNvPr>
          <p:cNvSpPr txBox="1">
            <a:spLocks/>
          </p:cNvSpPr>
          <p:nvPr/>
        </p:nvSpPr>
        <p:spPr>
          <a:xfrm>
            <a:off x="0" y="301765"/>
            <a:ext cx="10509894"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a:solidFill>
                  <a:srgbClr val="5398A2"/>
                </a:solidFill>
              </a:rPr>
              <a:t>Zakaj je ta igra učinkovita v modulu Upanje:</a:t>
            </a:r>
            <a:endParaRPr lang="en-US" sz="3500" dirty="0">
              <a:solidFill>
                <a:srgbClr val="5398A2"/>
              </a:solidFill>
            </a:endParaRPr>
          </a:p>
        </p:txBody>
      </p:sp>
      <p:sp>
        <p:nvSpPr>
          <p:cNvPr id="13" name="Text Placeholder 3">
            <a:extLst>
              <a:ext uri="{FF2B5EF4-FFF2-40B4-BE49-F238E27FC236}">
                <a16:creationId xmlns:a16="http://schemas.microsoft.com/office/drawing/2014/main" id="{FDB6A685-44A2-EF34-EEDD-9C0F7F9D88B9}"/>
              </a:ext>
            </a:extLst>
          </p:cNvPr>
          <p:cNvSpPr txBox="1">
            <a:spLocks/>
          </p:cNvSpPr>
          <p:nvPr/>
        </p:nvSpPr>
        <p:spPr>
          <a:xfrm>
            <a:off x="948504" y="1897636"/>
            <a:ext cx="9795695" cy="517302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500"/>
              </a:lnSpc>
              <a:spcBef>
                <a:spcPts val="0"/>
              </a:spcBef>
              <a:buClr>
                <a:srgbClr val="5398A2"/>
              </a:buClr>
            </a:pPr>
            <a:r>
              <a:rPr lang="en-IE" sz="2400" b="1" dirty="0" err="1">
                <a:solidFill>
                  <a:srgbClr val="5398A2"/>
                </a:solidFill>
                <a:latin typeface="Calibri" panose="020F0502020204030204" pitchFamily="34" charset="0"/>
                <a:ea typeface="Calibri" panose="020F0502020204030204" pitchFamily="34" charset="0"/>
                <a:cs typeface="Calibri" panose="020F0502020204030204" pitchFamily="34" charset="0"/>
              </a:rPr>
              <a:t>Spodbuja</a:t>
            </a: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400" b="1" dirty="0" err="1">
                <a:solidFill>
                  <a:srgbClr val="5398A2"/>
                </a:solidFill>
                <a:latin typeface="Calibri" panose="020F0502020204030204" pitchFamily="34" charset="0"/>
                <a:ea typeface="Calibri" panose="020F0502020204030204" pitchFamily="34" charset="0"/>
                <a:cs typeface="Calibri" panose="020F0502020204030204" pitchFamily="34" charset="0"/>
              </a:rPr>
              <a:t>ukrepanje</a:t>
            </a: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Udeleženci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se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naučijo</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da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imajo</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vpliv</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na</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to,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kako</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se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odzivajo</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na</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podnebno</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krizo</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kar</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je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lahko</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močan</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motivator za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ukrepanje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namesto</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da bi se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počutili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poražene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a:t>
            </a: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500"/>
              </a:lnSpc>
              <a:spcBef>
                <a:spcPts val="0"/>
              </a:spcBef>
              <a:buClr>
                <a:srgbClr val="5398A2"/>
              </a:buClr>
            </a:pPr>
            <a:r>
              <a:rPr lang="en-IE" sz="2400" b="1" dirty="0" err="1">
                <a:solidFill>
                  <a:srgbClr val="5398A2"/>
                </a:solidFill>
                <a:latin typeface="Calibri" panose="020F0502020204030204" pitchFamily="34" charset="0"/>
                <a:ea typeface="Calibri" panose="020F0502020204030204" pitchFamily="34" charset="0"/>
                <a:cs typeface="Calibri" panose="020F0502020204030204" pitchFamily="34" charset="0"/>
              </a:rPr>
              <a:t>Spremeni</a:t>
            </a: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400" b="1" dirty="0" err="1">
                <a:solidFill>
                  <a:srgbClr val="5398A2"/>
                </a:solidFill>
                <a:latin typeface="Calibri" panose="020F0502020204030204" pitchFamily="34" charset="0"/>
                <a:ea typeface="Calibri" panose="020F0502020204030204" pitchFamily="34" charset="0"/>
                <a:cs typeface="Calibri" panose="020F0502020204030204" pitchFamily="34" charset="0"/>
              </a:rPr>
              <a:t>mišljenje</a:t>
            </a: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Igra</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pokaže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da se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lahko</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zlahka</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počutimo</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preobremenjeni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zaradi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obsega</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podnebne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krize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hkrati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pa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ponuja</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možnost</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da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spremenimo</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pe</a:t>
            </a:r>
            <a:r>
              <a:rPr lang="sl-SI" sz="2400" dirty="0">
                <a:solidFill>
                  <a:srgbClr val="404040"/>
                </a:solidFill>
                <a:latin typeface="Calibri" panose="020F0502020204030204" pitchFamily="34" charset="0"/>
                <a:ea typeface="Calibri" panose="020F0502020204030204" pitchFamily="34" charset="0"/>
                <a:cs typeface="Calibri" panose="020F0502020204030204" pitchFamily="34" charset="0"/>
              </a:rPr>
              <a:t>r</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sprektivo</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vidimo</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možnosti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za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rešitve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odpornost</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a:t>
            </a: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500"/>
              </a:lnSpc>
              <a:spcBef>
                <a:spcPts val="0"/>
              </a:spcBef>
              <a:buClr>
                <a:srgbClr val="5398A2"/>
              </a:buClr>
            </a:pPr>
            <a:r>
              <a:rPr lang="en-IE" sz="2400" b="1" dirty="0" err="1">
                <a:solidFill>
                  <a:srgbClr val="5398A2"/>
                </a:solidFill>
                <a:latin typeface="Calibri" panose="020F0502020204030204" pitchFamily="34" charset="0"/>
                <a:ea typeface="Calibri" panose="020F0502020204030204" pitchFamily="34" charset="0"/>
                <a:cs typeface="Calibri" panose="020F0502020204030204" pitchFamily="34" charset="0"/>
              </a:rPr>
              <a:t>Spodbuja</a:t>
            </a: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400" b="1" dirty="0" err="1">
                <a:solidFill>
                  <a:srgbClr val="5398A2"/>
                </a:solidFill>
                <a:latin typeface="Calibri" panose="020F0502020204030204" pitchFamily="34" charset="0"/>
                <a:ea typeface="Calibri" panose="020F0502020204030204" pitchFamily="34" charset="0"/>
                <a:cs typeface="Calibri" panose="020F0502020204030204" pitchFamily="34" charset="0"/>
              </a:rPr>
              <a:t>kolektivno</a:t>
            </a: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400" b="1" dirty="0" err="1">
                <a:solidFill>
                  <a:srgbClr val="5398A2"/>
                </a:solidFill>
                <a:latin typeface="Calibri" panose="020F0502020204030204" pitchFamily="34" charset="0"/>
                <a:ea typeface="Calibri" panose="020F0502020204030204" pitchFamily="34" charset="0"/>
                <a:cs typeface="Calibri" panose="020F0502020204030204" pitchFamily="34" charset="0"/>
              </a:rPr>
              <a:t>razumevanje</a:t>
            </a: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Z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vključevanjem</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v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skupinske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razprave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se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udeleženci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naučijo</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da je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kolektivno</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upanje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ukrepanje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učinkovitejše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pri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ustvarjanju</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smiselnih</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sprememb</a:t>
            </a:r>
            <a:r>
              <a:rPr lang="en-IE" sz="2400">
                <a:solidFill>
                  <a:srgbClr val="404040"/>
                </a:solidFill>
                <a:latin typeface="Calibri" panose="020F0502020204030204" pitchFamily="34" charset="0"/>
                <a:ea typeface="Calibri" panose="020F0502020204030204" pitchFamily="34" charset="0"/>
                <a:cs typeface="Calibri" panose="020F0502020204030204" pitchFamily="34" charset="0"/>
              </a:rPr>
              <a:t>.</a:t>
            </a: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957415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C13D45E-45E6-67E7-C775-47FBB4D92694}"/>
              </a:ext>
            </a:extLst>
          </p:cNvPr>
          <p:cNvSpPr/>
          <p:nvPr/>
        </p:nvSpPr>
        <p:spPr>
          <a:xfrm rot="10800000">
            <a:off x="0" y="176463"/>
            <a:ext cx="4827217" cy="5198542"/>
          </a:xfrm>
          <a:prstGeom prst="rect">
            <a:avLst/>
          </a:prstGeom>
          <a:blipFill>
            <a:blip r:embed="rId2">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
            <a:extLst>
              <a:ext uri="{FF2B5EF4-FFF2-40B4-BE49-F238E27FC236}">
                <a16:creationId xmlns:a16="http://schemas.microsoft.com/office/drawing/2014/main" id="{ED968A22-DC19-217D-08F7-E921F673DBA4}"/>
              </a:ext>
            </a:extLst>
          </p:cNvPr>
          <p:cNvSpPr txBox="1">
            <a:spLocks/>
          </p:cNvSpPr>
          <p:nvPr/>
        </p:nvSpPr>
        <p:spPr>
          <a:xfrm>
            <a:off x="527098" y="1482994"/>
            <a:ext cx="4827219" cy="4404173"/>
          </a:xfrm>
          <a:prstGeom prst="rect">
            <a:avLst/>
          </a:prstGeom>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000" i="1"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3320"/>
              </a:lnSpc>
              <a:spcBef>
                <a:spcPts val="0"/>
              </a:spcBef>
            </a:pPr>
            <a:r>
              <a:rPr lang="en-US" sz="3600" dirty="0"/>
              <a:t>"</a:t>
            </a:r>
            <a:r>
              <a:rPr lang="en-US" sz="3600" dirty="0" err="1"/>
              <a:t>Zame</a:t>
            </a:r>
            <a:r>
              <a:rPr lang="en-US" sz="3600" dirty="0"/>
              <a:t> </a:t>
            </a:r>
            <a:r>
              <a:rPr lang="en-US" sz="3600" dirty="0" err="1"/>
              <a:t>upanje</a:t>
            </a:r>
            <a:r>
              <a:rPr lang="en-US" sz="3600" dirty="0"/>
              <a:t> </a:t>
            </a:r>
            <a:r>
              <a:rPr lang="en-US" sz="3600" dirty="0" err="1"/>
              <a:t>ni</a:t>
            </a:r>
            <a:r>
              <a:rPr lang="en-US" sz="3600" dirty="0"/>
              <a:t> </a:t>
            </a:r>
            <a:r>
              <a:rPr lang="en-US" sz="3600" dirty="0" err="1"/>
              <a:t>metafora</a:t>
            </a:r>
            <a:r>
              <a:rPr lang="en-US" sz="3600" dirty="0"/>
              <a:t>;</a:t>
            </a:r>
          </a:p>
          <a:p>
            <a:pPr algn="l">
              <a:lnSpc>
                <a:spcPts val="3320"/>
              </a:lnSpc>
              <a:spcBef>
                <a:spcPts val="0"/>
              </a:spcBef>
            </a:pPr>
            <a:r>
              <a:rPr lang="en-US" sz="3600" dirty="0"/>
              <a:t>je </a:t>
            </a:r>
            <a:r>
              <a:rPr lang="en-US" sz="3600" dirty="0" err="1"/>
              <a:t>živa</a:t>
            </a:r>
            <a:r>
              <a:rPr lang="en-US" sz="3600" dirty="0"/>
              <a:t> </a:t>
            </a:r>
            <a:r>
              <a:rPr lang="en-US" sz="3600" dirty="0" err="1"/>
              <a:t>praksa</a:t>
            </a:r>
            <a:r>
              <a:rPr lang="en-US" sz="3600" dirty="0"/>
              <a:t>. Ni </a:t>
            </a:r>
            <a:r>
              <a:rPr lang="en-US" sz="3600" dirty="0" err="1"/>
              <a:t>nekaj</a:t>
            </a:r>
            <a:r>
              <a:rPr lang="en-US" sz="3600" dirty="0"/>
              <a:t>, </a:t>
            </a:r>
            <a:r>
              <a:rPr lang="en-US" sz="3600" dirty="0" err="1"/>
              <a:t>kar</a:t>
            </a:r>
            <a:r>
              <a:rPr lang="en-US" sz="3600" dirty="0"/>
              <a:t> </a:t>
            </a:r>
            <a:r>
              <a:rPr lang="en-US" sz="3600" dirty="0" err="1"/>
              <a:t>posedujem</a:t>
            </a:r>
            <a:r>
              <a:rPr lang="en-US" sz="3600" dirty="0"/>
              <a:t>.</a:t>
            </a:r>
          </a:p>
          <a:p>
            <a:pPr algn="l">
              <a:lnSpc>
                <a:spcPts val="3320"/>
              </a:lnSpc>
              <a:spcBef>
                <a:spcPts val="0"/>
              </a:spcBef>
            </a:pPr>
            <a:r>
              <a:rPr lang="en-US" sz="3600" dirty="0" err="1"/>
              <a:t>Vsak</a:t>
            </a:r>
            <a:r>
              <a:rPr lang="en-US" sz="3600" dirty="0"/>
              <a:t> dan ga </a:t>
            </a:r>
            <a:r>
              <a:rPr lang="en-US" sz="3600" dirty="0" err="1"/>
              <a:t>moram</a:t>
            </a:r>
            <a:r>
              <a:rPr lang="en-US" sz="3600" dirty="0"/>
              <a:t> </a:t>
            </a:r>
            <a:r>
              <a:rPr lang="en-US" sz="3600" dirty="0" err="1"/>
              <a:t>znova</a:t>
            </a:r>
            <a:r>
              <a:rPr lang="en-US" sz="3600" dirty="0"/>
              <a:t> </a:t>
            </a:r>
            <a:r>
              <a:rPr lang="en-US" sz="3600" dirty="0" err="1"/>
              <a:t>ustvariti</a:t>
            </a:r>
            <a:r>
              <a:rPr lang="en-US" sz="3600" dirty="0"/>
              <a:t>.</a:t>
            </a:r>
          </a:p>
          <a:p>
            <a:pPr algn="l">
              <a:lnSpc>
                <a:spcPts val="3320"/>
              </a:lnSpc>
              <a:spcBef>
                <a:spcPts val="0"/>
              </a:spcBef>
            </a:pPr>
            <a:r>
              <a:rPr lang="en-US" sz="3600" dirty="0" err="1"/>
              <a:t>Nimam</a:t>
            </a:r>
            <a:r>
              <a:rPr lang="en-US" sz="3600" dirty="0"/>
              <a:t> </a:t>
            </a:r>
            <a:r>
              <a:rPr lang="en-US" sz="3600" dirty="0" err="1"/>
              <a:t>upanja</a:t>
            </a:r>
            <a:r>
              <a:rPr lang="en-US" sz="3600" dirty="0"/>
              <a:t>, </a:t>
            </a:r>
            <a:r>
              <a:rPr lang="en-US" sz="3600" dirty="0" err="1"/>
              <a:t>ampak</a:t>
            </a:r>
            <a:r>
              <a:rPr lang="en-US" sz="3600" dirty="0"/>
              <a:t> </a:t>
            </a:r>
            <a:r>
              <a:rPr lang="en-US" sz="3600" dirty="0" err="1"/>
              <a:t>upam</a:t>
            </a:r>
            <a:r>
              <a:rPr lang="en-US" sz="3600" dirty="0"/>
              <a:t>."</a:t>
            </a:r>
          </a:p>
          <a:p>
            <a:pPr algn="l">
              <a:lnSpc>
                <a:spcPts val="3320"/>
              </a:lnSpc>
              <a:spcBef>
                <a:spcPts val="0"/>
              </a:spcBef>
            </a:pPr>
            <a:r>
              <a:rPr lang="en-US" sz="3600" dirty="0"/>
              <a:t>- Mariame Kaba</a:t>
            </a:r>
          </a:p>
        </p:txBody>
      </p:sp>
      <p:sp>
        <p:nvSpPr>
          <p:cNvPr id="18" name="Freeform 17">
            <a:extLst>
              <a:ext uri="{FF2B5EF4-FFF2-40B4-BE49-F238E27FC236}">
                <a16:creationId xmlns:a16="http://schemas.microsoft.com/office/drawing/2014/main" id="{540C3FFF-6B01-85D3-A93C-9ADFF1B6E43D}"/>
              </a:ext>
            </a:extLst>
          </p:cNvPr>
          <p:cNvSpPr/>
          <p:nvPr/>
        </p:nvSpPr>
        <p:spPr>
          <a:xfrm rot="16200000">
            <a:off x="6633644" y="-435406"/>
            <a:ext cx="4556399" cy="6560313"/>
          </a:xfrm>
          <a:custGeom>
            <a:avLst/>
            <a:gdLst>
              <a:gd name="connsiteX0" fmla="*/ 4556399 w 4556399"/>
              <a:gd name="connsiteY0" fmla="*/ 2277673 h 6560313"/>
              <a:gd name="connsiteX1" fmla="*/ 4551645 w 4556399"/>
              <a:gd name="connsiteY1" fmla="*/ 2406060 h 6560313"/>
              <a:gd name="connsiteX2" fmla="*/ 4556399 w 4556399"/>
              <a:gd name="connsiteY2" fmla="*/ 2406060 h 6560313"/>
              <a:gd name="connsiteX3" fmla="*/ 4556399 w 4556399"/>
              <a:gd name="connsiteY3" fmla="*/ 3325107 h 6560313"/>
              <a:gd name="connsiteX4" fmla="*/ 4556399 w 4556399"/>
              <a:gd name="connsiteY4" fmla="*/ 3439773 h 6560313"/>
              <a:gd name="connsiteX5" fmla="*/ 4556399 w 4556399"/>
              <a:gd name="connsiteY5" fmla="*/ 5900027 h 6560313"/>
              <a:gd name="connsiteX6" fmla="*/ 4556399 w 4556399"/>
              <a:gd name="connsiteY6" fmla="*/ 6560313 h 6560313"/>
              <a:gd name="connsiteX7" fmla="*/ 0 w 4556399"/>
              <a:gd name="connsiteY7" fmla="*/ 6560312 h 6560313"/>
              <a:gd name="connsiteX8" fmla="*/ 0 w 4556399"/>
              <a:gd name="connsiteY8" fmla="*/ 5900026 h 6560313"/>
              <a:gd name="connsiteX9" fmla="*/ 0 w 4556399"/>
              <a:gd name="connsiteY9" fmla="*/ 3439772 h 6560313"/>
              <a:gd name="connsiteX10" fmla="*/ 0 w 4556399"/>
              <a:gd name="connsiteY10" fmla="*/ 3325106 h 6560313"/>
              <a:gd name="connsiteX11" fmla="*/ 0 w 4556399"/>
              <a:gd name="connsiteY11" fmla="*/ 2406060 h 6560313"/>
              <a:gd name="connsiteX12" fmla="*/ 4755 w 4556399"/>
              <a:gd name="connsiteY12" fmla="*/ 2406060 h 6560313"/>
              <a:gd name="connsiteX13" fmla="*/ 0 w 4556399"/>
              <a:gd name="connsiteY13" fmla="*/ 2277673 h 6560313"/>
              <a:gd name="connsiteX14" fmla="*/ 2278199 w 4556399"/>
              <a:gd name="connsiteY14" fmla="*/ 0 h 6560313"/>
              <a:gd name="connsiteX15" fmla="*/ 4556399 w 4556399"/>
              <a:gd name="connsiteY15" fmla="*/ 2277673 h 6560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556399" h="6560313">
                <a:moveTo>
                  <a:pt x="4556399" y="2277673"/>
                </a:moveTo>
                <a:cubicBezTo>
                  <a:pt x="4556399" y="2320468"/>
                  <a:pt x="4556399" y="2368020"/>
                  <a:pt x="4551645" y="2406060"/>
                </a:cubicBezTo>
                <a:lnTo>
                  <a:pt x="4556399" y="2406060"/>
                </a:lnTo>
                <a:lnTo>
                  <a:pt x="4556399" y="3325107"/>
                </a:lnTo>
                <a:lnTo>
                  <a:pt x="4556399" y="3439773"/>
                </a:lnTo>
                <a:lnTo>
                  <a:pt x="4556399" y="5900027"/>
                </a:lnTo>
                <a:lnTo>
                  <a:pt x="4556399" y="6560313"/>
                </a:lnTo>
                <a:lnTo>
                  <a:pt x="0" y="6560312"/>
                </a:lnTo>
                <a:lnTo>
                  <a:pt x="0" y="5900026"/>
                </a:lnTo>
                <a:lnTo>
                  <a:pt x="0" y="3439772"/>
                </a:lnTo>
                <a:lnTo>
                  <a:pt x="0" y="3325106"/>
                </a:lnTo>
                <a:lnTo>
                  <a:pt x="0" y="2406060"/>
                </a:lnTo>
                <a:lnTo>
                  <a:pt x="4755" y="2406060"/>
                </a:lnTo>
                <a:cubicBezTo>
                  <a:pt x="0" y="2363266"/>
                  <a:pt x="0" y="2320468"/>
                  <a:pt x="0" y="2277673"/>
                </a:cubicBezTo>
                <a:cubicBezTo>
                  <a:pt x="0" y="1017580"/>
                  <a:pt x="1017817" y="0"/>
                  <a:pt x="2278199" y="0"/>
                </a:cubicBezTo>
                <a:cubicBezTo>
                  <a:pt x="3538580" y="0"/>
                  <a:pt x="4556400" y="1022338"/>
                  <a:pt x="4556399" y="2277673"/>
                </a:cubicBezTo>
                <a:close/>
              </a:path>
            </a:pathLst>
          </a:custGeom>
          <a:blipFill dpi="0" rotWithShape="0">
            <a:blip r:embed="rId3"/>
            <a:srcRect/>
            <a:stretch>
              <a:fillRect t="-57827" b="-57827"/>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415489303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BD1EC22-3EBA-A268-8176-427833BC52CC}"/>
              </a:ext>
            </a:extLst>
          </p:cNvPr>
          <p:cNvPicPr>
            <a:picLocks noChangeAspect="1"/>
          </p:cNvPicPr>
          <p:nvPr/>
        </p:nvPicPr>
        <p:blipFill>
          <a:blip r:embed="rId2">
            <a:alphaModFix amt="63000"/>
            <a:extLst>
              <a:ext uri="{28A0092B-C50C-407E-A947-70E740481C1C}">
                <a14:useLocalDpi xmlns:a14="http://schemas.microsoft.com/office/drawing/2010/main" val="0"/>
              </a:ext>
            </a:extLst>
          </a:blip>
          <a:stretch>
            <a:fillRect/>
          </a:stretch>
        </p:blipFill>
        <p:spPr>
          <a:xfrm rot="1081996">
            <a:off x="8046185" y="3549378"/>
            <a:ext cx="4628596" cy="4628596"/>
          </a:xfrm>
          <a:prstGeom prst="rect">
            <a:avLst/>
          </a:prstGeom>
        </p:spPr>
      </p:pic>
      <p:sp>
        <p:nvSpPr>
          <p:cNvPr id="6" name="Text Placeholder 5">
            <a:extLst>
              <a:ext uri="{FF2B5EF4-FFF2-40B4-BE49-F238E27FC236}">
                <a16:creationId xmlns:a16="http://schemas.microsoft.com/office/drawing/2014/main" id="{C5BAE401-DA00-8AF1-77E7-AA07B9867939}"/>
              </a:ext>
            </a:extLst>
          </p:cNvPr>
          <p:cNvSpPr>
            <a:spLocks noGrp="1"/>
          </p:cNvSpPr>
          <p:nvPr>
            <p:ph type="body" sz="quarter" idx="20"/>
          </p:nvPr>
        </p:nvSpPr>
        <p:spPr>
          <a:xfrm>
            <a:off x="8577831" y="818690"/>
            <a:ext cx="3195485" cy="837258"/>
          </a:xfrm>
        </p:spPr>
        <p:txBody>
          <a:bodyPr/>
          <a:lstStyle/>
          <a:p>
            <a:r>
              <a:rPr lang="en-US"/>
              <a:t>Pričevanja</a:t>
            </a:r>
            <a:endParaRPr lang="en-US" dirty="0"/>
          </a:p>
        </p:txBody>
      </p:sp>
      <p:sp>
        <p:nvSpPr>
          <p:cNvPr id="4" name="Text Placeholder 3">
            <a:extLst>
              <a:ext uri="{FF2B5EF4-FFF2-40B4-BE49-F238E27FC236}">
                <a16:creationId xmlns:a16="http://schemas.microsoft.com/office/drawing/2014/main" id="{72E32BD9-E6FB-ACD0-68F0-84C4B07DE332}"/>
              </a:ext>
            </a:extLst>
          </p:cNvPr>
          <p:cNvSpPr>
            <a:spLocks noGrp="1"/>
          </p:cNvSpPr>
          <p:nvPr>
            <p:ph type="body" sz="quarter" idx="17"/>
          </p:nvPr>
        </p:nvSpPr>
        <p:spPr>
          <a:xfrm>
            <a:off x="550878" y="4614840"/>
            <a:ext cx="6167757" cy="679345"/>
          </a:xfrm>
        </p:spPr>
        <p:txBody>
          <a:bodyPr/>
          <a:lstStyle/>
          <a:p>
            <a:r>
              <a:rPr lang="en-US" sz="4200" kern="12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www.</a:t>
            </a:r>
            <a:r>
              <a:rPr lang="en-US" sz="4200" b="1" kern="12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planet-pulse</a:t>
            </a:r>
            <a:r>
              <a:rPr lang="en-US" sz="4200" kern="12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.eu</a:t>
            </a:r>
            <a:endParaRPr lang="en-US" sz="4200" kern="12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334785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E7723D-4642-4DE2-6EFC-83E4D6E8B729}"/>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A774E76E-8629-5B32-8283-5857D722CB5D}"/>
              </a:ext>
            </a:extLst>
          </p:cNvPr>
          <p:cNvPicPr>
            <a:picLocks noChangeAspect="1"/>
          </p:cNvPicPr>
          <p:nvPr/>
        </p:nvPicPr>
        <p:blipFill rotWithShape="1">
          <a:blip r:embed="rId2"/>
          <a:srcRect l="-16994" t="48092" r="16994" b="20511"/>
          <a:stretch/>
        </p:blipFill>
        <p:spPr>
          <a:xfrm>
            <a:off x="4302820" y="2805"/>
            <a:ext cx="7873462" cy="3708219"/>
          </a:xfrm>
          <a:prstGeom prst="rect">
            <a:avLst/>
          </a:prstGeom>
        </p:spPr>
      </p:pic>
      <p:sp>
        <p:nvSpPr>
          <p:cNvPr id="11" name="Google Shape;133;p1">
            <a:extLst>
              <a:ext uri="{FF2B5EF4-FFF2-40B4-BE49-F238E27FC236}">
                <a16:creationId xmlns:a16="http://schemas.microsoft.com/office/drawing/2014/main" id="{748EF222-C5E5-858E-6757-6823BF9AB0F2}"/>
              </a:ext>
            </a:extLst>
          </p:cNvPr>
          <p:cNvSpPr/>
          <p:nvPr/>
        </p:nvSpPr>
        <p:spPr>
          <a:xfrm rot="10800000">
            <a:off x="-5" y="-8"/>
            <a:ext cx="12176285" cy="589085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D72ADF3D-A785-2BF6-7520-3ADF316689B9}"/>
              </a:ext>
            </a:extLst>
          </p:cNvPr>
          <p:cNvSpPr/>
          <p:nvPr/>
        </p:nvSpPr>
        <p:spPr>
          <a:xfrm rot="10800000">
            <a:off x="-2" y="-2"/>
            <a:ext cx="5038165" cy="4663441"/>
          </a:xfrm>
          <a:prstGeom prst="rect">
            <a:avLst/>
          </a:prstGeom>
          <a:blipFill>
            <a:blip r:embed="rId3">
              <a:alphaModFix amt="73000"/>
            </a:blip>
            <a:srcRect/>
            <a:stretch>
              <a:fillRect l="18129" t="9487" r="-13942" b="-13154"/>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3">
            <a:extLst>
              <a:ext uri="{FF2B5EF4-FFF2-40B4-BE49-F238E27FC236}">
                <a16:creationId xmlns:a16="http://schemas.microsoft.com/office/drawing/2014/main" id="{904AB058-B4BD-2CF6-3B36-5C1ACB992716}"/>
              </a:ext>
            </a:extLst>
          </p:cNvPr>
          <p:cNvSpPr txBox="1">
            <a:spLocks/>
          </p:cNvSpPr>
          <p:nvPr/>
        </p:nvSpPr>
        <p:spPr>
          <a:xfrm>
            <a:off x="653765" y="738919"/>
            <a:ext cx="3649054" cy="608053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Pogosto</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se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počutim</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brezupno</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Znanstveno</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podprto</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je, da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bodo</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podnebne</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spremembe</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ustvarile</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neznosne</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pogoje</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za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človeštvo</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na</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velikem</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delu</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Zemljine</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površine</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če</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ne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bomo</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pravočasno</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in v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zadostnem</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obsegu</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omejili</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izpustov</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toplogrednih</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plinov</a:t>
            </a:r>
            <a:endParaRPr lang="en-I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Text Placeholder 3">
            <a:extLst>
              <a:ext uri="{FF2B5EF4-FFF2-40B4-BE49-F238E27FC236}">
                <a16:creationId xmlns:a16="http://schemas.microsoft.com/office/drawing/2014/main" id="{ED7C8B7B-3A86-3479-1CB1-F3D417452AAB}"/>
              </a:ext>
            </a:extLst>
          </p:cNvPr>
          <p:cNvSpPr txBox="1">
            <a:spLocks/>
          </p:cNvSpPr>
          <p:nvPr/>
        </p:nvSpPr>
        <p:spPr>
          <a:xfrm>
            <a:off x="4772040" y="367994"/>
            <a:ext cx="7096704" cy="558572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In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čeprav</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se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mnogi</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po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svetu</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neumorno</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trudijo</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omejiti</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podnebne</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spremembe</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globalni</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izpusti</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še</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naprej</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rastejo</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Naftna</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podjetja</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še</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vedno</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črpajo</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nove</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tako</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imenovane</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zelene</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pobude</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pa se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pojavljajo</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v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obliki</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tovarn</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baterij</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ki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nadomeščajo</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stare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gozdove</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v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obliki</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vetrnih</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turbin</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ki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zavzemajo</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ozemlja</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avtohtonih</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skupnosti</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in v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obliki</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rudarskih</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operacij</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ki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onesnažujejo</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neokrnjena</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jezera</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Včasih</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me je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neukrepanje</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glede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podnebnih</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sprememb</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jezilo</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Zdaj</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me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vse</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večja</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izguba</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narave</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skupnosti</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in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varnih</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podnebnih</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razmer</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navdaja</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s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žalostjo</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in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strahom</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a:t>
            </a:r>
          </a:p>
          <a:p>
            <a:pPr marL="0" indent="0">
              <a:lnSpc>
                <a:spcPts val="2200"/>
              </a:lnSpc>
              <a:spcBef>
                <a:spcPts val="0"/>
              </a:spcBef>
              <a:buNone/>
            </a:pPr>
            <a:endPar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sv-SE" sz="2300" dirty="0">
                <a:solidFill>
                  <a:schemeClr val="bg1"/>
                </a:solidFill>
                <a:latin typeface="Calibri" panose="020F0502020204030204" pitchFamily="34" charset="0"/>
                <a:ea typeface="Calibri" panose="020F0502020204030204" pitchFamily="34" charset="0"/>
                <a:cs typeface="Calibri" panose="020F0502020204030204" pitchFamily="34" charset="0"/>
              </a:rPr>
              <a:t>Dolga leta sem temu sistemskemu neukrepanju odgovarjala z izjemno osebno predanostjo podnebnim ukrepom. Moje upanje je poganjalo prepričanje, da lahko nekaj spremenimo, skupaj z nalezljivim navdušenjem kolegov in aktivistov. A leta dela na področju podnebnih sprememb so me izčrpala. Nimam več energije za aktivizem, zato me navdušenje drugih pogosto navda s sramom zaradi lastne neaktivnosti.</a:t>
            </a:r>
          </a:p>
        </p:txBody>
      </p:sp>
      <p:cxnSp>
        <p:nvCxnSpPr>
          <p:cNvPr id="9" name="Straight Connector 8">
            <a:extLst>
              <a:ext uri="{FF2B5EF4-FFF2-40B4-BE49-F238E27FC236}">
                <a16:creationId xmlns:a16="http://schemas.microsoft.com/office/drawing/2014/main" id="{DC617FC4-E84C-B14F-2799-D75B641F4FA5}"/>
              </a:ext>
            </a:extLst>
          </p:cNvPr>
          <p:cNvCxnSpPr>
            <a:cxnSpLocks/>
          </p:cNvCxnSpPr>
          <p:nvPr/>
        </p:nvCxnSpPr>
        <p:spPr>
          <a:xfrm>
            <a:off x="4464503" y="360595"/>
            <a:ext cx="0" cy="5260999"/>
          </a:xfrm>
          <a:prstGeom prst="line">
            <a:avLst/>
          </a:prstGeom>
          <a:ln w="19050">
            <a:solidFill>
              <a:schemeClr val="bg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776263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4DEBE6-FB18-8A0A-A9D1-64835A67176E}"/>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B55F56ED-8C7C-2400-CCB3-538451419CC2}"/>
              </a:ext>
            </a:extLst>
          </p:cNvPr>
          <p:cNvPicPr>
            <a:picLocks noChangeAspect="1"/>
          </p:cNvPicPr>
          <p:nvPr/>
        </p:nvPicPr>
        <p:blipFill rotWithShape="1">
          <a:blip r:embed="rId2"/>
          <a:srcRect l="-16994" t="48092" r="16994" b="39409"/>
          <a:stretch/>
        </p:blipFill>
        <p:spPr>
          <a:xfrm>
            <a:off x="6688680" y="2807"/>
            <a:ext cx="5487602" cy="1028880"/>
          </a:xfrm>
          <a:prstGeom prst="rect">
            <a:avLst/>
          </a:prstGeom>
        </p:spPr>
      </p:pic>
      <p:sp>
        <p:nvSpPr>
          <p:cNvPr id="11" name="Google Shape;133;p1">
            <a:extLst>
              <a:ext uri="{FF2B5EF4-FFF2-40B4-BE49-F238E27FC236}">
                <a16:creationId xmlns:a16="http://schemas.microsoft.com/office/drawing/2014/main" id="{1CA23CB1-184B-B93F-CC45-AFBC42A7594C}"/>
              </a:ext>
            </a:extLst>
          </p:cNvPr>
          <p:cNvSpPr/>
          <p:nvPr/>
        </p:nvSpPr>
        <p:spPr>
          <a:xfrm rot="10800000">
            <a:off x="-5" y="-7"/>
            <a:ext cx="12192001" cy="1031692"/>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10BDF799-7812-A295-9FE9-3212632DF7B8}"/>
              </a:ext>
            </a:extLst>
          </p:cNvPr>
          <p:cNvSpPr/>
          <p:nvPr/>
        </p:nvSpPr>
        <p:spPr>
          <a:xfrm rot="10800000">
            <a:off x="-17762" y="-3120"/>
            <a:ext cx="4377451" cy="1028880"/>
          </a:xfrm>
          <a:prstGeom prst="rect">
            <a:avLst/>
          </a:prstGeom>
          <a:blipFill>
            <a:blip r:embed="rId3">
              <a:alphaModFix amt="73000"/>
            </a:blip>
            <a:srcRect/>
            <a:stretch>
              <a:fillRect l="17777" t="-256718" r="-13590" b="-51537"/>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6AA0A016-2D2F-A35C-E2C6-134DC5BA0AE3}"/>
              </a:ext>
            </a:extLst>
          </p:cNvPr>
          <p:cNvSpPr txBox="1">
            <a:spLocks/>
          </p:cNvSpPr>
          <p:nvPr/>
        </p:nvSpPr>
        <p:spPr>
          <a:xfrm>
            <a:off x="521183" y="1534095"/>
            <a:ext cx="2755417" cy="312849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00"/>
              </a:lnSpc>
              <a:spcBef>
                <a:spcPts val="0"/>
              </a:spcBef>
              <a:buNone/>
            </a:pPr>
            <a:r>
              <a:rPr lang="en-IE" sz="2600" b="1" dirty="0">
                <a:solidFill>
                  <a:srgbClr val="5398A2"/>
                </a:solidFill>
                <a:latin typeface="Calibri" panose="020F0502020204030204" pitchFamily="34" charset="0"/>
                <a:ea typeface="Calibri" panose="020F0502020204030204" pitchFamily="34" charset="0"/>
                <a:cs typeface="Calibri" panose="020F0502020204030204" pitchFamily="34" charset="0"/>
              </a:rPr>
              <a:t>Kaj so </a:t>
            </a:r>
            <a:r>
              <a:rPr lang="en-IE" sz="2600" b="1" dirty="0" err="1">
                <a:solidFill>
                  <a:srgbClr val="5398A2"/>
                </a:solidFill>
                <a:latin typeface="Calibri" panose="020F0502020204030204" pitchFamily="34" charset="0"/>
                <a:ea typeface="Calibri" panose="020F0502020204030204" pitchFamily="34" charset="0"/>
                <a:cs typeface="Calibri" panose="020F0502020204030204" pitchFamily="34" charset="0"/>
              </a:rPr>
              <a:t>viri</a:t>
            </a:r>
            <a:r>
              <a:rPr lang="en-IE" sz="26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600" b="1" dirty="0" err="1">
                <a:solidFill>
                  <a:srgbClr val="5398A2"/>
                </a:solidFill>
                <a:latin typeface="Calibri" panose="020F0502020204030204" pitchFamily="34" charset="0"/>
                <a:ea typeface="Calibri" panose="020F0502020204030204" pitchFamily="34" charset="0"/>
                <a:cs typeface="Calibri" panose="020F0502020204030204" pitchFamily="34" charset="0"/>
              </a:rPr>
              <a:t>upanja</a:t>
            </a:r>
            <a:r>
              <a:rPr lang="en-IE" sz="26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600" b="1" dirty="0" err="1">
                <a:solidFill>
                  <a:srgbClr val="5398A2"/>
                </a:solidFill>
                <a:latin typeface="Calibri" panose="020F0502020204030204" pitchFamily="34" charset="0"/>
                <a:ea typeface="Calibri" panose="020F0502020204030204" pitchFamily="34" charset="0"/>
                <a:cs typeface="Calibri" panose="020F0502020204030204" pitchFamily="34" charset="0"/>
              </a:rPr>
              <a:t>Družboslovci</a:t>
            </a:r>
            <a:r>
              <a:rPr lang="en-IE" sz="2600" b="1" dirty="0">
                <a:solidFill>
                  <a:srgbClr val="5398A2"/>
                </a:solidFill>
                <a:latin typeface="Calibri" panose="020F0502020204030204" pitchFamily="34" charset="0"/>
                <a:ea typeface="Calibri" panose="020F0502020204030204" pitchFamily="34" charset="0"/>
                <a:cs typeface="Calibri" panose="020F0502020204030204" pitchFamily="34" charset="0"/>
              </a:rPr>
              <a:t>, ki </a:t>
            </a:r>
            <a:r>
              <a:rPr lang="en-IE" sz="2600" b="1" dirty="0" err="1">
                <a:solidFill>
                  <a:srgbClr val="5398A2"/>
                </a:solidFill>
                <a:latin typeface="Calibri" panose="020F0502020204030204" pitchFamily="34" charset="0"/>
                <a:ea typeface="Calibri" panose="020F0502020204030204" pitchFamily="34" charset="0"/>
                <a:cs typeface="Calibri" panose="020F0502020204030204" pitchFamily="34" charset="0"/>
              </a:rPr>
              <a:t>preučujejo</a:t>
            </a:r>
            <a:r>
              <a:rPr lang="en-IE" sz="26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600" b="1" dirty="0" err="1">
                <a:solidFill>
                  <a:srgbClr val="5398A2"/>
                </a:solidFill>
                <a:latin typeface="Calibri" panose="020F0502020204030204" pitchFamily="34" charset="0"/>
                <a:ea typeface="Calibri" panose="020F0502020204030204" pitchFamily="34" charset="0"/>
                <a:cs typeface="Calibri" panose="020F0502020204030204" pitchFamily="34" charset="0"/>
              </a:rPr>
              <a:t>podnebne</a:t>
            </a:r>
            <a:r>
              <a:rPr lang="en-IE" sz="26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600" b="1" dirty="0" err="1">
                <a:solidFill>
                  <a:srgbClr val="5398A2"/>
                </a:solidFill>
                <a:latin typeface="Calibri" panose="020F0502020204030204" pitchFamily="34" charset="0"/>
                <a:ea typeface="Calibri" panose="020F0502020204030204" pitchFamily="34" charset="0"/>
                <a:cs typeface="Calibri" panose="020F0502020204030204" pitchFamily="34" charset="0"/>
              </a:rPr>
              <a:t>spremembe</a:t>
            </a:r>
            <a:r>
              <a:rPr lang="en-IE" sz="26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600" b="1" dirty="0" err="1">
                <a:solidFill>
                  <a:srgbClr val="5398A2"/>
                </a:solidFill>
                <a:latin typeface="Calibri" panose="020F0502020204030204" pitchFamily="34" charset="0"/>
                <a:ea typeface="Calibri" panose="020F0502020204030204" pitchFamily="34" charset="0"/>
                <a:cs typeface="Calibri" panose="020F0502020204030204" pitchFamily="34" charset="0"/>
              </a:rPr>
              <a:t>pravijo</a:t>
            </a:r>
            <a:r>
              <a:rPr lang="en-IE" sz="2600" b="1" dirty="0">
                <a:solidFill>
                  <a:srgbClr val="5398A2"/>
                </a:solidFill>
                <a:latin typeface="Calibri" panose="020F0502020204030204" pitchFamily="34" charset="0"/>
                <a:ea typeface="Calibri" panose="020F0502020204030204" pitchFamily="34" charset="0"/>
                <a:cs typeface="Calibri" panose="020F0502020204030204" pitchFamily="34" charset="0"/>
              </a:rPr>
              <a:t>, da je </a:t>
            </a:r>
            <a:r>
              <a:rPr lang="en-IE" sz="2600" b="1" dirty="0" err="1">
                <a:solidFill>
                  <a:srgbClr val="5398A2"/>
                </a:solidFill>
                <a:latin typeface="Calibri" panose="020F0502020204030204" pitchFamily="34" charset="0"/>
                <a:ea typeface="Calibri" panose="020F0502020204030204" pitchFamily="34" charset="0"/>
                <a:cs typeface="Calibri" panose="020F0502020204030204" pitchFamily="34" charset="0"/>
              </a:rPr>
              <a:t>zaupanje</a:t>
            </a:r>
            <a:r>
              <a:rPr lang="en-IE" sz="26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600" b="1" dirty="0" err="1">
                <a:solidFill>
                  <a:srgbClr val="5398A2"/>
                </a:solidFill>
                <a:latin typeface="Calibri" panose="020F0502020204030204" pitchFamily="34" charset="0"/>
                <a:ea typeface="Calibri" panose="020F0502020204030204" pitchFamily="34" charset="0"/>
                <a:cs typeface="Calibri" panose="020F0502020204030204" pitchFamily="34" charset="0"/>
              </a:rPr>
              <a:t>temelj</a:t>
            </a:r>
            <a:r>
              <a:rPr lang="en-IE" sz="26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600" b="1" dirty="0" err="1">
                <a:solidFill>
                  <a:srgbClr val="5398A2"/>
                </a:solidFill>
                <a:latin typeface="Calibri" panose="020F0502020204030204" pitchFamily="34" charset="0"/>
                <a:ea typeface="Calibri" panose="020F0502020204030204" pitchFamily="34" charset="0"/>
                <a:cs typeface="Calibri" panose="020F0502020204030204" pitchFamily="34" charset="0"/>
              </a:rPr>
              <a:t>upanja</a:t>
            </a:r>
            <a:r>
              <a:rPr lang="en-IE" sz="26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3" name="Text Placeholder 3">
            <a:extLst>
              <a:ext uri="{FF2B5EF4-FFF2-40B4-BE49-F238E27FC236}">
                <a16:creationId xmlns:a16="http://schemas.microsoft.com/office/drawing/2014/main" id="{0C0B3667-4085-524D-ABBE-8CDB287F26DC}"/>
              </a:ext>
            </a:extLst>
          </p:cNvPr>
          <p:cNvSpPr txBox="1">
            <a:spLocks/>
          </p:cNvSpPr>
          <p:nvPr/>
        </p:nvSpPr>
        <p:spPr>
          <a:xfrm>
            <a:off x="3566160" y="1229295"/>
            <a:ext cx="8341360" cy="531742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Ko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torej</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izgubimo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zaupanje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v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družbene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sisteme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politične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voditelje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da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bodo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ukrepali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ali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v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svojo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sposobnost</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delovanja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zaradi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izčrpanosti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ali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pomanjkanja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rezultatov</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se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lahko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počutimo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brezupno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V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takih</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trenutkih</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moramo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morda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iskati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globlje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zaupati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v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življenje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samo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a:t>
            </a:r>
          </a:p>
          <a:p>
            <a:pPr marL="0" indent="0">
              <a:lnSpc>
                <a:spcPts val="2300"/>
              </a:lnSpc>
              <a:spcBef>
                <a:spcPts val="0"/>
              </a:spcBef>
              <a:buNone/>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300"/>
              </a:lnSpc>
              <a:spcBef>
                <a:spcPts val="0"/>
              </a:spcBef>
              <a:buNone/>
            </a:pP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Upanje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je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več</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kot</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le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občutek</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Upanje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je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praksa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Kaj pa,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če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lahko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s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tem</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ko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prispevamo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k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obilju</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življenja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ne le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pridelujemo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hrano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krepimo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biotsko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raznovrstnost</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ampak</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tudi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gradimo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zaupanje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ter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polnimo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svoja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srca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z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upanjem</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a:t>
            </a:r>
          </a:p>
          <a:p>
            <a:pPr marL="0" indent="0">
              <a:lnSpc>
                <a:spcPts val="2300"/>
              </a:lnSpc>
              <a:spcBef>
                <a:spcPts val="0"/>
              </a:spcBef>
              <a:buNone/>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300"/>
              </a:lnSpc>
              <a:spcBef>
                <a:spcPts val="0"/>
              </a:spcBef>
              <a:buNone/>
            </a:pP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Opazovati</a:t>
            </a:r>
            <a:r>
              <a:rPr lang="sl-SI" sz="2300" dirty="0">
                <a:solidFill>
                  <a:srgbClr val="404040"/>
                </a:solidFill>
                <a:latin typeface="Calibri" panose="020F0502020204030204" pitchFamily="34" charset="0"/>
                <a:ea typeface="Calibri" panose="020F0502020204030204" pitchFamily="34" charset="0"/>
                <a:cs typeface="Calibri" panose="020F0502020204030204" pitchFamily="34" charset="0"/>
              </a:rPr>
              <a:t>,</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kako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stvari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v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naravi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rastejo</a:t>
            </a:r>
            <a:r>
              <a:rPr lang="sl-SI" sz="2300" dirty="0">
                <a:solidFill>
                  <a:srgbClr val="404040"/>
                </a:solidFill>
                <a:latin typeface="Calibri" panose="020F0502020204030204" pitchFamily="34" charset="0"/>
                <a:ea typeface="Calibri" panose="020F0502020204030204" pitchFamily="34" charset="0"/>
                <a:cs typeface="Calibri" panose="020F0502020204030204" pitchFamily="34" charset="0"/>
              </a:rPr>
              <a:t>,</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lahko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pomaga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možganom</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oblikovati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vizijo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za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prihodnost</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ki je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polna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naravne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blaginje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in to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lahko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krepi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naš</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občutek</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upanja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Tako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upanje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postane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orodje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za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odpornost</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razcvet</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a:t>
            </a:r>
          </a:p>
          <a:p>
            <a:pPr marL="0" indent="0">
              <a:lnSpc>
                <a:spcPts val="2300"/>
              </a:lnSpc>
              <a:spcBef>
                <a:spcPts val="0"/>
              </a:spcBef>
              <a:buNone/>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3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V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tem</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modulu</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bomo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raziskovali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regenerativne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prakse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ki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lahko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povrnejo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tako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upanje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kot</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energijo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kot</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so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tradicionalne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prakse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ki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negujejo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nas</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same,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kot</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tudi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naše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naravno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okolje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23174364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E003AF-211E-5D98-A9F8-3A2FE26A3F1E}"/>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F77124A5-3240-1AE1-ACC7-C485129BD506}"/>
              </a:ext>
            </a:extLst>
          </p:cNvPr>
          <p:cNvPicPr>
            <a:picLocks noChangeAspect="1"/>
          </p:cNvPicPr>
          <p:nvPr/>
        </p:nvPicPr>
        <p:blipFill rotWithShape="1">
          <a:blip r:embed="rId2"/>
          <a:srcRect l="-16994" t="48091" r="16994" b="17900"/>
          <a:stretch/>
        </p:blipFill>
        <p:spPr>
          <a:xfrm>
            <a:off x="5666203" y="2706037"/>
            <a:ext cx="6525797" cy="3329003"/>
          </a:xfrm>
          <a:prstGeom prst="rect">
            <a:avLst/>
          </a:prstGeom>
        </p:spPr>
      </p:pic>
      <p:sp>
        <p:nvSpPr>
          <p:cNvPr id="11" name="Google Shape;133;p1">
            <a:extLst>
              <a:ext uri="{FF2B5EF4-FFF2-40B4-BE49-F238E27FC236}">
                <a16:creationId xmlns:a16="http://schemas.microsoft.com/office/drawing/2014/main" id="{F7FDE0B5-D4BD-8BF3-99E8-003816D736DE}"/>
              </a:ext>
            </a:extLst>
          </p:cNvPr>
          <p:cNvSpPr/>
          <p:nvPr/>
        </p:nvSpPr>
        <p:spPr>
          <a:xfrm rot="10800000">
            <a:off x="17752" y="2706037"/>
            <a:ext cx="12174247" cy="3662316"/>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257A2A2B-9C9F-EE2A-68DA-D2A672777B55}"/>
              </a:ext>
            </a:extLst>
          </p:cNvPr>
          <p:cNvSpPr/>
          <p:nvPr/>
        </p:nvSpPr>
        <p:spPr>
          <a:xfrm rot="10800000">
            <a:off x="-1" y="2706037"/>
            <a:ext cx="5741599" cy="3662317"/>
          </a:xfrm>
          <a:prstGeom prst="rect">
            <a:avLst/>
          </a:prstGeom>
          <a:blipFill>
            <a:blip r:embed="rId3">
              <a:alphaModFix amt="73000"/>
            </a:blip>
            <a:srcRect/>
            <a:stretch>
              <a:fillRect l="18162" t="-30830" r="-13527" b="-1890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3">
            <a:extLst>
              <a:ext uri="{FF2B5EF4-FFF2-40B4-BE49-F238E27FC236}">
                <a16:creationId xmlns:a16="http://schemas.microsoft.com/office/drawing/2014/main" id="{EE79714C-6C77-97F4-178D-9FF2EC632356}"/>
              </a:ext>
            </a:extLst>
          </p:cNvPr>
          <p:cNvSpPr txBox="1">
            <a:spLocks/>
          </p:cNvSpPr>
          <p:nvPr/>
        </p:nvSpPr>
        <p:spPr>
          <a:xfrm>
            <a:off x="651522" y="3256478"/>
            <a:ext cx="8538197" cy="36623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sz="3200" dirty="0">
                <a:solidFill>
                  <a:schemeClr val="bg1"/>
                </a:solidFill>
                <a:latin typeface="Calibri" panose="020F0502020204030204" pitchFamily="34" charset="0"/>
                <a:ea typeface="Calibri" panose="020F0502020204030204" pitchFamily="34" charset="0"/>
                <a:cs typeface="Calibri" panose="020F0502020204030204" pitchFamily="34" charset="0"/>
              </a:rPr>
              <a:t>Ena </a:t>
            </a:r>
            <a:r>
              <a:rPr lang="en-IE" sz="3200" dirty="0" err="1">
                <a:solidFill>
                  <a:schemeClr val="bg1"/>
                </a:solidFill>
                <a:latin typeface="Calibri" panose="020F0502020204030204" pitchFamily="34" charset="0"/>
                <a:ea typeface="Calibri" panose="020F0502020204030204" pitchFamily="34" charset="0"/>
                <a:cs typeface="Calibri" panose="020F0502020204030204" pitchFamily="34" charset="0"/>
              </a:rPr>
              <a:t>mojih</a:t>
            </a:r>
            <a:r>
              <a:rPr lang="en-IE" sz="3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3200" dirty="0" err="1">
                <a:solidFill>
                  <a:schemeClr val="bg1"/>
                </a:solidFill>
                <a:latin typeface="Calibri" panose="020F0502020204030204" pitchFamily="34" charset="0"/>
                <a:ea typeface="Calibri" panose="020F0502020204030204" pitchFamily="34" charset="0"/>
                <a:cs typeface="Calibri" panose="020F0502020204030204" pitchFamily="34" charset="0"/>
              </a:rPr>
              <a:t>najljubših</a:t>
            </a:r>
            <a:r>
              <a:rPr lang="en-IE" sz="3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3200" dirty="0" err="1">
                <a:solidFill>
                  <a:schemeClr val="bg1"/>
                </a:solidFill>
                <a:latin typeface="Calibri" panose="020F0502020204030204" pitchFamily="34" charset="0"/>
                <a:ea typeface="Calibri" panose="020F0502020204030204" pitchFamily="34" charset="0"/>
                <a:cs typeface="Calibri" panose="020F0502020204030204" pitchFamily="34" charset="0"/>
              </a:rPr>
              <a:t>pesmi</a:t>
            </a:r>
            <a:r>
              <a:rPr lang="en-IE" sz="3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3200" dirty="0" err="1">
                <a:solidFill>
                  <a:schemeClr val="bg1"/>
                </a:solidFill>
                <a:latin typeface="Calibri" panose="020F0502020204030204" pitchFamily="34" charset="0"/>
                <a:ea typeface="Calibri" panose="020F0502020204030204" pitchFamily="34" charset="0"/>
                <a:cs typeface="Calibri" panose="020F0502020204030204" pitchFamily="34" charset="0"/>
              </a:rPr>
              <a:t>govori</a:t>
            </a:r>
            <a:r>
              <a:rPr lang="en-IE" sz="3200" dirty="0">
                <a:solidFill>
                  <a:schemeClr val="bg1"/>
                </a:solidFill>
                <a:latin typeface="Calibri" panose="020F0502020204030204" pitchFamily="34" charset="0"/>
                <a:ea typeface="Calibri" panose="020F0502020204030204" pitchFamily="34" charset="0"/>
                <a:cs typeface="Calibri" panose="020F0502020204030204" pitchFamily="34" charset="0"/>
              </a:rPr>
              <a:t> o </a:t>
            </a:r>
            <a:r>
              <a:rPr lang="en-IE" sz="3200" dirty="0" err="1">
                <a:solidFill>
                  <a:schemeClr val="bg1"/>
                </a:solidFill>
                <a:latin typeface="Calibri" panose="020F0502020204030204" pitchFamily="34" charset="0"/>
                <a:ea typeface="Calibri" panose="020F0502020204030204" pitchFamily="34" charset="0"/>
                <a:cs typeface="Calibri" panose="020F0502020204030204" pitchFamily="34" charset="0"/>
              </a:rPr>
              <a:t>aktivnem</a:t>
            </a:r>
            <a:r>
              <a:rPr lang="en-IE" sz="3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3200" dirty="0" err="1">
                <a:solidFill>
                  <a:schemeClr val="bg1"/>
                </a:solidFill>
                <a:latin typeface="Calibri" panose="020F0502020204030204" pitchFamily="34" charset="0"/>
                <a:ea typeface="Calibri" panose="020F0502020204030204" pitchFamily="34" charset="0"/>
                <a:cs typeface="Calibri" panose="020F0502020204030204" pitchFamily="34" charset="0"/>
              </a:rPr>
              <a:t>upanju</a:t>
            </a:r>
            <a:r>
              <a:rPr lang="en-IE" sz="3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3200" dirty="0" err="1">
                <a:solidFill>
                  <a:schemeClr val="bg1"/>
                </a:solidFill>
                <a:latin typeface="Calibri" panose="020F0502020204030204" pitchFamily="34" charset="0"/>
                <a:ea typeface="Calibri" panose="020F0502020204030204" pitchFamily="34" charset="0"/>
                <a:cs typeface="Calibri" panose="020F0502020204030204" pitchFamily="34" charset="0"/>
              </a:rPr>
              <a:t>na</a:t>
            </a:r>
            <a:r>
              <a:rPr lang="en-IE" sz="3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3200" dirty="0" err="1">
                <a:solidFill>
                  <a:schemeClr val="bg1"/>
                </a:solidFill>
                <a:latin typeface="Calibri" panose="020F0502020204030204" pitchFamily="34" charset="0"/>
                <a:ea typeface="Calibri" panose="020F0502020204030204" pitchFamily="34" charset="0"/>
                <a:cs typeface="Calibri" panose="020F0502020204030204" pitchFamily="34" charset="0"/>
              </a:rPr>
              <a:t>način</a:t>
            </a:r>
            <a:r>
              <a:rPr lang="en-IE" sz="3200" dirty="0">
                <a:solidFill>
                  <a:schemeClr val="bg1"/>
                </a:solidFill>
                <a:latin typeface="Calibri" panose="020F0502020204030204" pitchFamily="34" charset="0"/>
                <a:ea typeface="Calibri" panose="020F0502020204030204" pitchFamily="34" charset="0"/>
                <a:cs typeface="Calibri" panose="020F0502020204030204" pitchFamily="34" charset="0"/>
              </a:rPr>
              <a:t>, ki ga </a:t>
            </a:r>
            <a:r>
              <a:rPr lang="en-IE" sz="3200" dirty="0" err="1">
                <a:solidFill>
                  <a:schemeClr val="bg1"/>
                </a:solidFill>
                <a:latin typeface="Calibri" panose="020F0502020204030204" pitchFamily="34" charset="0"/>
                <a:ea typeface="Calibri" panose="020F0502020204030204" pitchFamily="34" charset="0"/>
                <a:cs typeface="Calibri" panose="020F0502020204030204" pitchFamily="34" charset="0"/>
              </a:rPr>
              <a:t>povsem</a:t>
            </a:r>
            <a:r>
              <a:rPr lang="en-IE" sz="3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3200" dirty="0" err="1">
                <a:solidFill>
                  <a:schemeClr val="bg1"/>
                </a:solidFill>
                <a:latin typeface="Calibri" panose="020F0502020204030204" pitchFamily="34" charset="0"/>
                <a:ea typeface="Calibri" panose="020F0502020204030204" pitchFamily="34" charset="0"/>
                <a:cs typeface="Calibri" panose="020F0502020204030204" pitchFamily="34" charset="0"/>
              </a:rPr>
              <a:t>loči</a:t>
            </a:r>
            <a:r>
              <a:rPr lang="en-IE" sz="3200" dirty="0">
                <a:solidFill>
                  <a:schemeClr val="bg1"/>
                </a:solidFill>
                <a:latin typeface="Calibri" panose="020F0502020204030204" pitchFamily="34" charset="0"/>
                <a:ea typeface="Calibri" panose="020F0502020204030204" pitchFamily="34" charset="0"/>
                <a:cs typeface="Calibri" panose="020F0502020204030204" pitchFamily="34" charset="0"/>
              </a:rPr>
              <a:t> od </a:t>
            </a:r>
            <a:r>
              <a:rPr lang="en-IE" sz="3200" dirty="0" err="1">
                <a:solidFill>
                  <a:schemeClr val="bg1"/>
                </a:solidFill>
                <a:latin typeface="Calibri" panose="020F0502020204030204" pitchFamily="34" charset="0"/>
                <a:ea typeface="Calibri" panose="020F0502020204030204" pitchFamily="34" charset="0"/>
                <a:cs typeface="Calibri" panose="020F0502020204030204" pitchFamily="34" charset="0"/>
              </a:rPr>
              <a:t>prihodnosti</a:t>
            </a:r>
            <a:r>
              <a:rPr lang="en-IE" sz="3200" dirty="0">
                <a:solidFill>
                  <a:schemeClr val="bg1"/>
                </a:solidFill>
                <a:latin typeface="Calibri" panose="020F0502020204030204" pitchFamily="34" charset="0"/>
                <a:ea typeface="Calibri" panose="020F0502020204030204" pitchFamily="34" charset="0"/>
                <a:cs typeface="Calibri" panose="020F0502020204030204" pitchFamily="34" charset="0"/>
              </a:rPr>
              <a:t>. W.S. Merwin v </a:t>
            </a:r>
            <a:r>
              <a:rPr lang="en-IE" sz="3200" dirty="0" err="1">
                <a:solidFill>
                  <a:schemeClr val="bg1"/>
                </a:solidFill>
                <a:latin typeface="Calibri" panose="020F0502020204030204" pitchFamily="34" charset="0"/>
                <a:ea typeface="Calibri" panose="020F0502020204030204" pitchFamily="34" charset="0"/>
                <a:cs typeface="Calibri" panose="020F0502020204030204" pitchFamily="34" charset="0"/>
              </a:rPr>
              <a:t>svoji</a:t>
            </a:r>
            <a:r>
              <a:rPr lang="en-IE" sz="3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3200" dirty="0" err="1">
                <a:solidFill>
                  <a:schemeClr val="bg1"/>
                </a:solidFill>
                <a:latin typeface="Calibri" panose="020F0502020204030204" pitchFamily="34" charset="0"/>
                <a:ea typeface="Calibri" panose="020F0502020204030204" pitchFamily="34" charset="0"/>
                <a:cs typeface="Calibri" panose="020F0502020204030204" pitchFamily="34" charset="0"/>
              </a:rPr>
              <a:t>knjigi</a:t>
            </a:r>
            <a:r>
              <a:rPr lang="en-IE" sz="3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3200" dirty="0" err="1">
                <a:solidFill>
                  <a:schemeClr val="bg1"/>
                </a:solidFill>
                <a:latin typeface="Calibri" panose="020F0502020204030204" pitchFamily="34" charset="0"/>
                <a:ea typeface="Calibri" panose="020F0502020204030204" pitchFamily="34" charset="0"/>
                <a:cs typeface="Calibri" panose="020F0502020204030204" pitchFamily="34" charset="0"/>
              </a:rPr>
              <a:t>Dež</a:t>
            </a:r>
            <a:r>
              <a:rPr lang="en-IE" sz="3200" dirty="0">
                <a:solidFill>
                  <a:schemeClr val="bg1"/>
                </a:solidFill>
                <a:latin typeface="Calibri" panose="020F0502020204030204" pitchFamily="34" charset="0"/>
                <a:ea typeface="Calibri" panose="020F0502020204030204" pitchFamily="34" charset="0"/>
                <a:cs typeface="Calibri" panose="020F0502020204030204" pitchFamily="34" charset="0"/>
              </a:rPr>
              <a:t> v </a:t>
            </a:r>
            <a:r>
              <a:rPr lang="en-IE" sz="3200" dirty="0" err="1">
                <a:solidFill>
                  <a:schemeClr val="bg1"/>
                </a:solidFill>
                <a:latin typeface="Calibri" panose="020F0502020204030204" pitchFamily="34" charset="0"/>
                <a:ea typeface="Calibri" panose="020F0502020204030204" pitchFamily="34" charset="0"/>
                <a:cs typeface="Calibri" panose="020F0502020204030204" pitchFamily="34" charset="0"/>
              </a:rPr>
              <a:t>drevesih</a:t>
            </a:r>
            <a:r>
              <a:rPr lang="en-IE" sz="3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sl-SI" sz="3200" dirty="0">
                <a:solidFill>
                  <a:schemeClr val="bg1"/>
                </a:solidFill>
                <a:latin typeface="Calibri" panose="020F0502020204030204" pitchFamily="34" charset="0"/>
                <a:ea typeface="Calibri" panose="020F0502020204030204" pitchFamily="34" charset="0"/>
                <a:cs typeface="Calibri" panose="020F0502020204030204" pitchFamily="34" charset="0"/>
              </a:rPr>
              <a:t>(</a:t>
            </a:r>
            <a:r>
              <a:rPr lang="sl-SI" sz="3200" dirty="0" err="1">
                <a:solidFill>
                  <a:schemeClr val="bg1"/>
                </a:solidFill>
                <a:latin typeface="Calibri" panose="020F0502020204030204" pitchFamily="34" charset="0"/>
                <a:ea typeface="Calibri" panose="020F0502020204030204" pitchFamily="34" charset="0"/>
                <a:cs typeface="Calibri" panose="020F0502020204030204" pitchFamily="34" charset="0"/>
              </a:rPr>
              <a:t>The</a:t>
            </a:r>
            <a:r>
              <a:rPr lang="sl-SI" sz="3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sl-SI" sz="3200" dirty="0" err="1">
                <a:solidFill>
                  <a:schemeClr val="bg1"/>
                </a:solidFill>
                <a:latin typeface="Calibri" panose="020F0502020204030204" pitchFamily="34" charset="0"/>
                <a:ea typeface="Calibri" panose="020F0502020204030204" pitchFamily="34" charset="0"/>
                <a:cs typeface="Calibri" panose="020F0502020204030204" pitchFamily="34" charset="0"/>
              </a:rPr>
              <a:t>Rain</a:t>
            </a:r>
            <a:r>
              <a:rPr lang="sl-SI" sz="3200" dirty="0">
                <a:solidFill>
                  <a:schemeClr val="bg1"/>
                </a:solidFill>
                <a:latin typeface="Calibri" panose="020F0502020204030204" pitchFamily="34" charset="0"/>
                <a:ea typeface="Calibri" panose="020F0502020204030204" pitchFamily="34" charset="0"/>
                <a:cs typeface="Calibri" panose="020F0502020204030204" pitchFamily="34" charset="0"/>
              </a:rPr>
              <a:t> in </a:t>
            </a:r>
            <a:r>
              <a:rPr lang="sl-SI" sz="3200" dirty="0" err="1">
                <a:solidFill>
                  <a:schemeClr val="bg1"/>
                </a:solidFill>
                <a:latin typeface="Calibri" panose="020F0502020204030204" pitchFamily="34" charset="0"/>
                <a:ea typeface="Calibri" panose="020F0502020204030204" pitchFamily="34" charset="0"/>
                <a:cs typeface="Calibri" panose="020F0502020204030204" pitchFamily="34" charset="0"/>
              </a:rPr>
              <a:t>the</a:t>
            </a:r>
            <a:r>
              <a:rPr lang="sl-SI" sz="3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sl-SI" sz="3200" dirty="0" err="1">
                <a:solidFill>
                  <a:schemeClr val="bg1"/>
                </a:solidFill>
                <a:latin typeface="Calibri" panose="020F0502020204030204" pitchFamily="34" charset="0"/>
                <a:ea typeface="Calibri" panose="020F0502020204030204" pitchFamily="34" charset="0"/>
                <a:cs typeface="Calibri" panose="020F0502020204030204" pitchFamily="34" charset="0"/>
              </a:rPr>
              <a:t>Trees</a:t>
            </a:r>
            <a:r>
              <a:rPr lang="sl-SI" sz="3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3200" dirty="0" err="1">
                <a:solidFill>
                  <a:schemeClr val="bg1"/>
                </a:solidFill>
                <a:latin typeface="Calibri" panose="020F0502020204030204" pitchFamily="34" charset="0"/>
                <a:ea typeface="Calibri" panose="020F0502020204030204" pitchFamily="34" charset="0"/>
                <a:cs typeface="Calibri" panose="020F0502020204030204" pitchFamily="34" charset="0"/>
              </a:rPr>
              <a:t>piše</a:t>
            </a:r>
            <a:r>
              <a:rPr lang="en-IE" sz="3200" dirty="0">
                <a:solidFill>
                  <a:schemeClr val="bg1"/>
                </a:solidFill>
                <a:latin typeface="Calibri" panose="020F0502020204030204" pitchFamily="34" charset="0"/>
                <a:ea typeface="Calibri" panose="020F0502020204030204" pitchFamily="34" charset="0"/>
                <a:cs typeface="Calibri" panose="020F0502020204030204" pitchFamily="34" charset="0"/>
              </a:rPr>
              <a:t>:</a:t>
            </a:r>
          </a:p>
          <a:p>
            <a:pPr marL="0" indent="0">
              <a:lnSpc>
                <a:spcPts val="3000"/>
              </a:lnSpc>
              <a:spcBef>
                <a:spcPts val="0"/>
              </a:spcBef>
              <a:buNone/>
            </a:pPr>
            <a:endParaRPr lang="en-IE" sz="32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3000"/>
              </a:lnSpc>
              <a:spcBef>
                <a:spcPts val="0"/>
              </a:spcBef>
              <a:buNone/>
            </a:pPr>
            <a:r>
              <a:rPr lang="en-IE" sz="3200" dirty="0">
                <a:solidFill>
                  <a:schemeClr val="bg1"/>
                </a:solidFill>
                <a:latin typeface="Calibri" panose="020F0502020204030204" pitchFamily="34" charset="0"/>
                <a:ea typeface="Calibri" panose="020F0502020204030204" pitchFamily="34" charset="0"/>
                <a:cs typeface="Calibri" panose="020F0502020204030204" pitchFamily="34" charset="0"/>
              </a:rPr>
              <a:t>"Na </a:t>
            </a:r>
            <a:r>
              <a:rPr lang="en-IE" sz="3200" dirty="0" err="1">
                <a:solidFill>
                  <a:schemeClr val="bg1"/>
                </a:solidFill>
                <a:latin typeface="Calibri" panose="020F0502020204030204" pitchFamily="34" charset="0"/>
                <a:ea typeface="Calibri" panose="020F0502020204030204" pitchFamily="34" charset="0"/>
                <a:cs typeface="Calibri" panose="020F0502020204030204" pitchFamily="34" charset="0"/>
              </a:rPr>
              <a:t>zadnji</a:t>
            </a:r>
            <a:r>
              <a:rPr lang="en-IE" sz="3200" dirty="0">
                <a:solidFill>
                  <a:schemeClr val="bg1"/>
                </a:solidFill>
                <a:latin typeface="Calibri" panose="020F0502020204030204" pitchFamily="34" charset="0"/>
                <a:ea typeface="Calibri" panose="020F0502020204030204" pitchFamily="34" charset="0"/>
                <a:cs typeface="Calibri" panose="020F0502020204030204" pitchFamily="34" charset="0"/>
              </a:rPr>
              <a:t> dan </a:t>
            </a:r>
            <a:r>
              <a:rPr lang="en-IE" sz="3200" dirty="0" err="1">
                <a:solidFill>
                  <a:schemeClr val="bg1"/>
                </a:solidFill>
                <a:latin typeface="Calibri" panose="020F0502020204030204" pitchFamily="34" charset="0"/>
                <a:ea typeface="Calibri" panose="020F0502020204030204" pitchFamily="34" charset="0"/>
                <a:cs typeface="Calibri" panose="020F0502020204030204" pitchFamily="34" charset="0"/>
              </a:rPr>
              <a:t>sveta</a:t>
            </a:r>
            <a:endParaRPr lang="en-IE" sz="32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3000"/>
              </a:lnSpc>
              <a:spcBef>
                <a:spcPts val="0"/>
              </a:spcBef>
              <a:buNone/>
            </a:pPr>
            <a:r>
              <a:rPr lang="en-IE" sz="3200" dirty="0">
                <a:solidFill>
                  <a:schemeClr val="bg1"/>
                </a:solidFill>
                <a:latin typeface="Calibri" panose="020F0502020204030204" pitchFamily="34" charset="0"/>
                <a:ea typeface="Calibri" panose="020F0502020204030204" pitchFamily="34" charset="0"/>
                <a:cs typeface="Calibri" panose="020F0502020204030204" pitchFamily="34" charset="0"/>
              </a:rPr>
              <a:t>bi </a:t>
            </a:r>
            <a:r>
              <a:rPr lang="en-IE" sz="3200" dirty="0" err="1">
                <a:solidFill>
                  <a:schemeClr val="bg1"/>
                </a:solidFill>
                <a:latin typeface="Calibri" panose="020F0502020204030204" pitchFamily="34" charset="0"/>
                <a:ea typeface="Calibri" panose="020F0502020204030204" pitchFamily="34" charset="0"/>
                <a:cs typeface="Calibri" panose="020F0502020204030204" pitchFamily="34" charset="0"/>
              </a:rPr>
              <a:t>želel</a:t>
            </a:r>
            <a:r>
              <a:rPr lang="en-IE" sz="3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3200" dirty="0" err="1">
                <a:solidFill>
                  <a:schemeClr val="bg1"/>
                </a:solidFill>
                <a:latin typeface="Calibri" panose="020F0502020204030204" pitchFamily="34" charset="0"/>
                <a:ea typeface="Calibri" panose="020F0502020204030204" pitchFamily="34" charset="0"/>
                <a:cs typeface="Calibri" panose="020F0502020204030204" pitchFamily="34" charset="0"/>
              </a:rPr>
              <a:t>posaditi</a:t>
            </a:r>
            <a:r>
              <a:rPr lang="en-IE" sz="3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3200" dirty="0" err="1">
                <a:solidFill>
                  <a:schemeClr val="bg1"/>
                </a:solidFill>
                <a:latin typeface="Calibri" panose="020F0502020204030204" pitchFamily="34" charset="0"/>
                <a:ea typeface="Calibri" panose="020F0502020204030204" pitchFamily="34" charset="0"/>
                <a:cs typeface="Calibri" panose="020F0502020204030204" pitchFamily="34" charset="0"/>
              </a:rPr>
              <a:t>drevo</a:t>
            </a:r>
            <a:r>
              <a:rPr lang="en-IE" sz="3200" dirty="0">
                <a:solidFill>
                  <a:schemeClr val="bg1"/>
                </a:solidFill>
                <a:latin typeface="Calibri" panose="020F0502020204030204" pitchFamily="34" charset="0"/>
                <a:ea typeface="Calibri" panose="020F0502020204030204" pitchFamily="34" charset="0"/>
                <a:cs typeface="Calibri" panose="020F0502020204030204" pitchFamily="34" charset="0"/>
              </a:rPr>
              <a:t>."</a:t>
            </a:r>
          </a:p>
        </p:txBody>
      </p:sp>
      <p:sp>
        <p:nvSpPr>
          <p:cNvPr id="2" name="Text Placeholder 3">
            <a:extLst>
              <a:ext uri="{FF2B5EF4-FFF2-40B4-BE49-F238E27FC236}">
                <a16:creationId xmlns:a16="http://schemas.microsoft.com/office/drawing/2014/main" id="{0F716B6E-0A29-0E47-680C-1F2A9F09C54D}"/>
              </a:ext>
            </a:extLst>
          </p:cNvPr>
          <p:cNvSpPr txBox="1">
            <a:spLocks/>
          </p:cNvSpPr>
          <p:nvPr/>
        </p:nvSpPr>
        <p:spPr>
          <a:xfrm>
            <a:off x="684061" y="678426"/>
            <a:ext cx="10808150" cy="312849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To so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prakse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ki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zahtevajo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našo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popolno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prisotnost</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tukaj</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zdaj</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obenem</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pa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zaupanje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da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bo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prihodnost</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prišla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ne glede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nas</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Pozornost</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 do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opraševalcev</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ki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obiskujejo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cvetove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polju</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do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procesa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v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katerem</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se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cvetovi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spreminjajo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v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semena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plodove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do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počasne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rasti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hrasta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te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nenehne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spremembe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odražajo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povezavo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med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čuječnostjo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upanjem</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a:t>
            </a: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610177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1EF33F-731B-B194-367A-CA22876ADE6C}"/>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A5D808C9-930F-04E4-347E-606267D61BE0}"/>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07886C0B-7022-81D4-D550-1C09BFA623B9}"/>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D909B288-3C59-3201-139D-906D3A132C40}"/>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77D5EC4A-29C0-9375-D9E6-079D9196793D}"/>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02</a:t>
            </a:r>
          </a:p>
        </p:txBody>
      </p:sp>
      <p:cxnSp>
        <p:nvCxnSpPr>
          <p:cNvPr id="20" name="Straight Connector 19">
            <a:extLst>
              <a:ext uri="{FF2B5EF4-FFF2-40B4-BE49-F238E27FC236}">
                <a16:creationId xmlns:a16="http://schemas.microsoft.com/office/drawing/2014/main" id="{CC93F5C7-96FD-6AD3-6608-0450969D00A5}"/>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E8F783EE-9A7C-E308-5E29-C619AB2BE571}"/>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CC42D729-770A-D8CC-3189-9A61E7BC1307}"/>
              </a:ext>
            </a:extLst>
          </p:cNvPr>
          <p:cNvSpPr/>
          <p:nvPr/>
        </p:nvSpPr>
        <p:spPr>
          <a:xfrm>
            <a:off x="532346" y="2581516"/>
            <a:ext cx="10807756"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529">
                <a:latin typeface="Montserrat" panose="00000500000000000000" pitchFamily="50" charset="0"/>
              </a:rPr>
              <a:t>Prakse upanja povezanega z naravo</a:t>
            </a:r>
            <a:endParaRPr lang="en-US" sz="529" dirty="0">
              <a:latin typeface="Montserrat" panose="00000500000000000000" pitchFamily="50" charset="0"/>
            </a:endParaRPr>
          </a:p>
        </p:txBody>
      </p:sp>
      <p:sp>
        <p:nvSpPr>
          <p:cNvPr id="28" name="TextBox 27">
            <a:extLst>
              <a:ext uri="{FF2B5EF4-FFF2-40B4-BE49-F238E27FC236}">
                <a16:creationId xmlns:a16="http://schemas.microsoft.com/office/drawing/2014/main" id="{0260699F-8F11-146E-1188-6C65EDEED8D4}"/>
              </a:ext>
            </a:extLst>
          </p:cNvPr>
          <p:cNvSpPr txBox="1"/>
          <p:nvPr/>
        </p:nvSpPr>
        <p:spPr>
          <a:xfrm>
            <a:off x="2634333" y="2600965"/>
            <a:ext cx="8464433" cy="1569660"/>
          </a:xfrm>
          <a:prstGeom prst="rect">
            <a:avLst/>
          </a:prstGeom>
          <a:noFill/>
        </p:spPr>
        <p:txBody>
          <a:bodyPr wrap="none" rtlCol="0">
            <a:spAutoFit/>
          </a:bodyPr>
          <a:lstStyle/>
          <a:p>
            <a:pPr algn="r"/>
            <a:r>
              <a:rPr lang="sl-SI" sz="4800" b="1" spc="324" dirty="0">
                <a:solidFill>
                  <a:srgbClr val="5398A2"/>
                </a:solidFill>
                <a:latin typeface="Calibri" panose="020F0502020204030204" pitchFamily="34" charset="0"/>
                <a:cs typeface="Calibri" panose="020F0502020204030204" pitchFamily="34" charset="0"/>
              </a:rPr>
              <a:t>Navdihujoče prakse v naravi</a:t>
            </a:r>
            <a:endParaRPr lang="en-US" sz="4800" b="1" spc="324" dirty="0">
              <a:solidFill>
                <a:srgbClr val="5398A2"/>
              </a:solidFill>
              <a:latin typeface="Calibri" panose="020F0502020204030204" pitchFamily="34" charset="0"/>
              <a:cs typeface="Calibri" panose="020F0502020204030204" pitchFamily="34" charset="0"/>
            </a:endParaRPr>
          </a:p>
          <a:p>
            <a:pPr algn="r"/>
            <a:endParaRPr lang="en-US" sz="4800" b="1" spc="324" dirty="0">
              <a:solidFill>
                <a:srgbClr val="5398A2"/>
              </a:solidFill>
              <a:latin typeface="Calibri" panose="020F0502020204030204" pitchFamily="34" charset="0"/>
              <a:cs typeface="Calibri" panose="020F0502020204030204" pitchFamily="34" charset="0"/>
            </a:endParaRPr>
          </a:p>
        </p:txBody>
      </p:sp>
      <p:pic>
        <p:nvPicPr>
          <p:cNvPr id="29" name="Picture 28">
            <a:extLst>
              <a:ext uri="{FF2B5EF4-FFF2-40B4-BE49-F238E27FC236}">
                <a16:creationId xmlns:a16="http://schemas.microsoft.com/office/drawing/2014/main" id="{290A2022-D81E-4881-3CBE-945DDFFF8861}"/>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spTree>
    <p:extLst>
      <p:ext uri="{BB962C8B-B14F-4D97-AF65-F5344CB8AC3E}">
        <p14:creationId xmlns:p14="http://schemas.microsoft.com/office/powerpoint/2010/main" val="25364227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B72680-FBCC-9326-6350-FAFE9D3CEE23}"/>
            </a:ext>
          </a:extLst>
        </p:cNvPr>
        <p:cNvGrpSpPr/>
        <p:nvPr/>
      </p:nvGrpSpPr>
      <p:grpSpPr>
        <a:xfrm>
          <a:off x="0" y="0"/>
          <a:ext cx="0" cy="0"/>
          <a:chOff x="0" y="0"/>
          <a:chExt cx="0" cy="0"/>
        </a:xfrm>
      </p:grpSpPr>
      <p:sp>
        <p:nvSpPr>
          <p:cNvPr id="11" name="Google Shape;133;p1">
            <a:extLst>
              <a:ext uri="{FF2B5EF4-FFF2-40B4-BE49-F238E27FC236}">
                <a16:creationId xmlns:a16="http://schemas.microsoft.com/office/drawing/2014/main" id="{B6E8C272-F38A-E042-B266-5D7D7D79B76F}"/>
              </a:ext>
            </a:extLst>
          </p:cNvPr>
          <p:cNvSpPr/>
          <p:nvPr/>
        </p:nvSpPr>
        <p:spPr>
          <a:xfrm rot="10800000">
            <a:off x="-5" y="-8"/>
            <a:ext cx="5595126" cy="6858008"/>
          </a:xfrm>
          <a:prstGeom prst="rect">
            <a:avLst/>
          </a:prstGeom>
          <a:gradFill>
            <a:gsLst>
              <a:gs pos="33000">
                <a:srgbClr val="1F8E47"/>
              </a:gs>
              <a:gs pos="74000">
                <a:srgbClr val="1F8E47"/>
              </a:gs>
              <a:gs pos="94000">
                <a:srgbClr val="5398A2"/>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6923761E-8168-A41A-114A-41AA891AFE0C}"/>
              </a:ext>
            </a:extLst>
          </p:cNvPr>
          <p:cNvSpPr/>
          <p:nvPr/>
        </p:nvSpPr>
        <p:spPr>
          <a:xfrm rot="10800000">
            <a:off x="-1" y="-1"/>
            <a:ext cx="5038165" cy="2277035"/>
          </a:xfrm>
          <a:prstGeom prst="rect">
            <a:avLst/>
          </a:prstGeom>
          <a:blipFill>
            <a:blip r:embed="rId2">
              <a:alphaModFix amt="73000"/>
            </a:blip>
            <a:srcRect/>
            <a:stretch>
              <a:fillRect l="18129" t="-85375" r="-13942" b="-2693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3">
            <a:extLst>
              <a:ext uri="{FF2B5EF4-FFF2-40B4-BE49-F238E27FC236}">
                <a16:creationId xmlns:a16="http://schemas.microsoft.com/office/drawing/2014/main" id="{C71DCFE0-0E42-DEFD-C8C5-B25AC4BC9F85}"/>
              </a:ext>
            </a:extLst>
          </p:cNvPr>
          <p:cNvSpPr txBox="1">
            <a:spLocks/>
          </p:cNvSpPr>
          <p:nvPr/>
        </p:nvSpPr>
        <p:spPr>
          <a:xfrm>
            <a:off x="447306" y="777240"/>
            <a:ext cx="4321600" cy="60422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600"/>
              </a:lnSpc>
              <a:spcBef>
                <a:spcPts val="0"/>
              </a:spcBef>
              <a:buNone/>
            </a:pPr>
            <a:r>
              <a:rPr lang="en-IE" sz="3000" dirty="0" err="1">
                <a:solidFill>
                  <a:schemeClr val="bg1"/>
                </a:solidFill>
                <a:latin typeface="Calibri" panose="020F0502020204030204" pitchFamily="34" charset="0"/>
                <a:ea typeface="Calibri" panose="020F0502020204030204" pitchFamily="34" charset="0"/>
                <a:cs typeface="Calibri" panose="020F0502020204030204" pitchFamily="34" charset="0"/>
              </a:rPr>
              <a:t>Naj</a:t>
            </a: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3000" dirty="0" err="1">
                <a:solidFill>
                  <a:schemeClr val="bg1"/>
                </a:solidFill>
                <a:latin typeface="Calibri" panose="020F0502020204030204" pitchFamily="34" charset="0"/>
                <a:ea typeface="Calibri" panose="020F0502020204030204" pitchFamily="34" charset="0"/>
                <a:cs typeface="Calibri" panose="020F0502020204030204" pitchFamily="34" charset="0"/>
              </a:rPr>
              <a:t>bo</a:t>
            </a: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3000" dirty="0" err="1">
                <a:solidFill>
                  <a:schemeClr val="bg1"/>
                </a:solidFill>
                <a:latin typeface="Calibri" panose="020F0502020204030204" pitchFamily="34" charset="0"/>
                <a:ea typeface="Calibri" panose="020F0502020204030204" pitchFamily="34" charset="0"/>
                <a:cs typeface="Calibri" panose="020F0502020204030204" pitchFamily="34" charset="0"/>
              </a:rPr>
              <a:t>upanje</a:t>
            </a: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3000" dirty="0" err="1">
                <a:solidFill>
                  <a:schemeClr val="bg1"/>
                </a:solidFill>
                <a:latin typeface="Calibri" panose="020F0502020204030204" pitchFamily="34" charset="0"/>
                <a:ea typeface="Calibri" panose="020F0502020204030204" pitchFamily="34" charset="0"/>
                <a:cs typeface="Calibri" panose="020F0502020204030204" pitchFamily="34" charset="0"/>
              </a:rPr>
              <a:t>vsakodnevna</a:t>
            </a: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3000" dirty="0" err="1">
                <a:solidFill>
                  <a:schemeClr val="bg1"/>
                </a:solidFill>
                <a:latin typeface="Calibri" panose="020F0502020204030204" pitchFamily="34" charset="0"/>
                <a:ea typeface="Calibri" panose="020F0502020204030204" pitchFamily="34" charset="0"/>
                <a:cs typeface="Calibri" panose="020F0502020204030204" pitchFamily="34" charset="0"/>
              </a:rPr>
              <a:t>praksa</a:t>
            </a: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3000" dirty="0" err="1">
                <a:solidFill>
                  <a:schemeClr val="bg1"/>
                </a:solidFill>
                <a:latin typeface="Calibri" panose="020F0502020204030204" pitchFamily="34" charset="0"/>
                <a:ea typeface="Calibri" panose="020F0502020204030204" pitchFamily="34" charset="0"/>
                <a:cs typeface="Calibri" panose="020F0502020204030204" pitchFamily="34" charset="0"/>
              </a:rPr>
              <a:t>tako</a:t>
            </a: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 da v </a:t>
            </a:r>
            <a:r>
              <a:rPr lang="en-IE" sz="3000" dirty="0" err="1">
                <a:solidFill>
                  <a:schemeClr val="bg1"/>
                </a:solidFill>
                <a:latin typeface="Calibri" panose="020F0502020204030204" pitchFamily="34" charset="0"/>
                <a:ea typeface="Calibri" panose="020F0502020204030204" pitchFamily="34" charset="0"/>
                <a:cs typeface="Calibri" panose="020F0502020204030204" pitchFamily="34" charset="0"/>
              </a:rPr>
              <a:t>svojem</a:t>
            </a: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3000" dirty="0" err="1">
                <a:solidFill>
                  <a:schemeClr val="bg1"/>
                </a:solidFill>
                <a:latin typeface="Calibri" panose="020F0502020204030204" pitchFamily="34" charset="0"/>
                <a:ea typeface="Calibri" panose="020F0502020204030204" pitchFamily="34" charset="0"/>
                <a:cs typeface="Calibri" panose="020F0502020204030204" pitchFamily="34" charset="0"/>
              </a:rPr>
              <a:t>življenju</a:t>
            </a: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3000" dirty="0" err="1">
                <a:solidFill>
                  <a:schemeClr val="bg1"/>
                </a:solidFill>
                <a:latin typeface="Calibri" panose="020F0502020204030204" pitchFamily="34" charset="0"/>
                <a:ea typeface="Calibri" panose="020F0502020204030204" pitchFamily="34" charset="0"/>
                <a:cs typeface="Calibri" panose="020F0502020204030204" pitchFamily="34" charset="0"/>
              </a:rPr>
              <a:t>gojiš</a:t>
            </a: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3000" dirty="0" err="1">
                <a:solidFill>
                  <a:schemeClr val="bg1"/>
                </a:solidFill>
                <a:latin typeface="Calibri" panose="020F0502020204030204" pitchFamily="34" charset="0"/>
                <a:ea typeface="Calibri" panose="020F0502020204030204" pitchFamily="34" charset="0"/>
                <a:cs typeface="Calibri" panose="020F0502020204030204" pitchFamily="34" charset="0"/>
              </a:rPr>
              <a:t>življenje</a:t>
            </a: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 Eden od </a:t>
            </a:r>
            <a:r>
              <a:rPr lang="en-IE" sz="3000" dirty="0" err="1">
                <a:solidFill>
                  <a:schemeClr val="bg1"/>
                </a:solidFill>
                <a:latin typeface="Calibri" panose="020F0502020204030204" pitchFamily="34" charset="0"/>
                <a:ea typeface="Calibri" panose="020F0502020204030204" pitchFamily="34" charset="0"/>
                <a:cs typeface="Calibri" panose="020F0502020204030204" pitchFamily="34" charset="0"/>
              </a:rPr>
              <a:t>načinov</a:t>
            </a: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 za to je </a:t>
            </a:r>
            <a:r>
              <a:rPr lang="en-IE" sz="3000" dirty="0" err="1">
                <a:solidFill>
                  <a:schemeClr val="bg1"/>
                </a:solidFill>
                <a:latin typeface="Calibri" panose="020F0502020204030204" pitchFamily="34" charset="0"/>
                <a:ea typeface="Calibri" panose="020F0502020204030204" pitchFamily="34" charset="0"/>
                <a:cs typeface="Calibri" panose="020F0502020204030204" pitchFamily="34" charset="0"/>
              </a:rPr>
              <a:t>vrtnarjenje</a:t>
            </a: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3000" dirty="0" err="1">
                <a:solidFill>
                  <a:schemeClr val="bg1"/>
                </a:solidFill>
                <a:latin typeface="Calibri" panose="020F0502020204030204" pitchFamily="34" charset="0"/>
                <a:ea typeface="Calibri" panose="020F0502020204030204" pitchFamily="34" charset="0"/>
                <a:cs typeface="Calibri" panose="020F0502020204030204" pitchFamily="34" charset="0"/>
              </a:rPr>
              <a:t>spodaj</a:t>
            </a: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 pa </a:t>
            </a:r>
            <a:r>
              <a:rPr lang="en-IE" sz="3000" dirty="0" err="1">
                <a:solidFill>
                  <a:schemeClr val="bg1"/>
                </a:solidFill>
                <a:latin typeface="Calibri" panose="020F0502020204030204" pitchFamily="34" charset="0"/>
                <a:ea typeface="Calibri" panose="020F0502020204030204" pitchFamily="34" charset="0"/>
                <a:cs typeface="Calibri" panose="020F0502020204030204" pitchFamily="34" charset="0"/>
              </a:rPr>
              <a:t>lahko</a:t>
            </a: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3000" dirty="0" err="1">
                <a:solidFill>
                  <a:schemeClr val="bg1"/>
                </a:solidFill>
                <a:latin typeface="Calibri" panose="020F0502020204030204" pitchFamily="34" charset="0"/>
                <a:ea typeface="Calibri" panose="020F0502020204030204" pitchFamily="34" charset="0"/>
                <a:cs typeface="Calibri" panose="020F0502020204030204" pitchFamily="34" charset="0"/>
              </a:rPr>
              <a:t>spoznaš</a:t>
            </a: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3000" dirty="0" err="1">
                <a:solidFill>
                  <a:schemeClr val="bg1"/>
                </a:solidFill>
                <a:latin typeface="Calibri" panose="020F0502020204030204" pitchFamily="34" charset="0"/>
                <a:ea typeface="Calibri" panose="020F0502020204030204" pitchFamily="34" charset="0"/>
                <a:cs typeface="Calibri" panose="020F0502020204030204" pitchFamily="34" charset="0"/>
              </a:rPr>
              <a:t>nekatere</a:t>
            </a: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3000" dirty="0" err="1">
                <a:solidFill>
                  <a:schemeClr val="bg1"/>
                </a:solidFill>
                <a:latin typeface="Calibri" panose="020F0502020204030204" pitchFamily="34" charset="0"/>
                <a:ea typeface="Calibri" panose="020F0502020204030204" pitchFamily="34" charset="0"/>
                <a:cs typeface="Calibri" panose="020F0502020204030204" pitchFamily="34" charset="0"/>
              </a:rPr>
              <a:t>tradicionalne</a:t>
            </a: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 pa </a:t>
            </a:r>
            <a:r>
              <a:rPr lang="en-IE" sz="3000" dirty="0" err="1">
                <a:solidFill>
                  <a:schemeClr val="bg1"/>
                </a:solidFill>
                <a:latin typeface="Calibri" panose="020F0502020204030204" pitchFamily="34" charset="0"/>
                <a:ea typeface="Calibri" panose="020F0502020204030204" pitchFamily="34" charset="0"/>
                <a:cs typeface="Calibri" panose="020F0502020204030204" pitchFamily="34" charset="0"/>
              </a:rPr>
              <a:t>tudi</a:t>
            </a: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3000" dirty="0" err="1">
                <a:solidFill>
                  <a:schemeClr val="bg1"/>
                </a:solidFill>
                <a:latin typeface="Calibri" panose="020F0502020204030204" pitchFamily="34" charset="0"/>
                <a:ea typeface="Calibri" panose="020F0502020204030204" pitchFamily="34" charset="0"/>
                <a:cs typeface="Calibri" panose="020F0502020204030204" pitchFamily="34" charset="0"/>
              </a:rPr>
              <a:t>inovativne</a:t>
            </a: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3000" dirty="0" err="1">
                <a:solidFill>
                  <a:schemeClr val="bg1"/>
                </a:solidFill>
                <a:latin typeface="Calibri" panose="020F0502020204030204" pitchFamily="34" charset="0"/>
                <a:ea typeface="Calibri" panose="020F0502020204030204" pitchFamily="34" charset="0"/>
                <a:cs typeface="Calibri" panose="020F0502020204030204" pitchFamily="34" charset="0"/>
              </a:rPr>
              <a:t>prakse</a:t>
            </a: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3000" dirty="0" err="1">
                <a:solidFill>
                  <a:schemeClr val="bg1"/>
                </a:solidFill>
                <a:latin typeface="Calibri" panose="020F0502020204030204" pitchFamily="34" charset="0"/>
                <a:ea typeface="Calibri" panose="020F0502020204030204" pitchFamily="34" charset="0"/>
                <a:cs typeface="Calibri" panose="020F0502020204030204" pitchFamily="34" charset="0"/>
              </a:rPr>
              <a:t>gojenja</a:t>
            </a: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3000" dirty="0" err="1">
                <a:solidFill>
                  <a:schemeClr val="bg1"/>
                </a:solidFill>
                <a:latin typeface="Calibri" panose="020F0502020204030204" pitchFamily="34" charset="0"/>
                <a:ea typeface="Calibri" panose="020F0502020204030204" pitchFamily="34" charset="0"/>
                <a:cs typeface="Calibri" panose="020F0502020204030204" pitchFamily="34" charset="0"/>
              </a:rPr>
              <a:t>rastlin</a:t>
            </a: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 A </a:t>
            </a:r>
            <a:r>
              <a:rPr lang="en-IE" sz="3000" dirty="0" err="1">
                <a:solidFill>
                  <a:schemeClr val="bg1"/>
                </a:solidFill>
                <a:latin typeface="Calibri" panose="020F0502020204030204" pitchFamily="34" charset="0"/>
                <a:ea typeface="Calibri" panose="020F0502020204030204" pitchFamily="34" charset="0"/>
                <a:cs typeface="Calibri" panose="020F0502020204030204" pitchFamily="34" charset="0"/>
              </a:rPr>
              <a:t>obstaja</a:t>
            </a: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3000" dirty="0" err="1">
                <a:solidFill>
                  <a:schemeClr val="bg1"/>
                </a:solidFill>
                <a:latin typeface="Calibri" panose="020F0502020204030204" pitchFamily="34" charset="0"/>
                <a:ea typeface="Calibri" panose="020F0502020204030204" pitchFamily="34" charset="0"/>
                <a:cs typeface="Calibri" panose="020F0502020204030204" pitchFamily="34" charset="0"/>
              </a:rPr>
              <a:t>veliko</a:t>
            </a: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3000" dirty="0" err="1">
                <a:solidFill>
                  <a:schemeClr val="bg1"/>
                </a:solidFill>
                <a:latin typeface="Calibri" panose="020F0502020204030204" pitchFamily="34" charset="0"/>
                <a:ea typeface="Calibri" panose="020F0502020204030204" pitchFamily="34" charset="0"/>
                <a:cs typeface="Calibri" panose="020F0502020204030204" pitchFamily="34" charset="0"/>
              </a:rPr>
              <a:t>načinov</a:t>
            </a: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3000" dirty="0" err="1">
                <a:solidFill>
                  <a:schemeClr val="bg1"/>
                </a:solidFill>
                <a:latin typeface="Calibri" panose="020F0502020204030204" pitchFamily="34" charset="0"/>
                <a:ea typeface="Calibri" panose="020F0502020204030204" pitchFamily="34" charset="0"/>
                <a:cs typeface="Calibri" panose="020F0502020204030204" pitchFamily="34" charset="0"/>
              </a:rPr>
              <a:t>kako</a:t>
            </a: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3000" dirty="0" err="1">
                <a:solidFill>
                  <a:schemeClr val="bg1"/>
                </a:solidFill>
                <a:latin typeface="Calibri" panose="020F0502020204030204" pitchFamily="34" charset="0"/>
                <a:ea typeface="Calibri" panose="020F0502020204030204" pitchFamily="34" charset="0"/>
                <a:cs typeface="Calibri" panose="020F0502020204030204" pitchFamily="34" charset="0"/>
              </a:rPr>
              <a:t>skrbeti</a:t>
            </a: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 za </a:t>
            </a:r>
            <a:r>
              <a:rPr lang="en-IE" sz="3000" dirty="0" err="1">
                <a:solidFill>
                  <a:schemeClr val="bg1"/>
                </a:solidFill>
                <a:latin typeface="Calibri" panose="020F0502020204030204" pitchFamily="34" charset="0"/>
                <a:ea typeface="Calibri" panose="020F0502020204030204" pitchFamily="34" charset="0"/>
                <a:cs typeface="Calibri" panose="020F0502020204030204" pitchFamily="34" charset="0"/>
              </a:rPr>
              <a:t>življenje</a:t>
            </a: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 – </a:t>
            </a:r>
            <a:r>
              <a:rPr lang="en-IE" sz="3000" dirty="0" err="1">
                <a:solidFill>
                  <a:schemeClr val="bg1"/>
                </a:solidFill>
                <a:latin typeface="Calibri" panose="020F0502020204030204" pitchFamily="34" charset="0"/>
                <a:ea typeface="Calibri" panose="020F0502020204030204" pitchFamily="34" charset="0"/>
                <a:cs typeface="Calibri" panose="020F0502020204030204" pitchFamily="34" charset="0"/>
              </a:rPr>
              <a:t>poišči</a:t>
            </a: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3000" dirty="0" err="1">
                <a:solidFill>
                  <a:schemeClr val="bg1"/>
                </a:solidFill>
                <a:latin typeface="Calibri" panose="020F0502020204030204" pitchFamily="34" charset="0"/>
                <a:ea typeface="Calibri" panose="020F0502020204030204" pitchFamily="34" charset="0"/>
                <a:cs typeface="Calibri" panose="020F0502020204030204" pitchFamily="34" charset="0"/>
              </a:rPr>
              <a:t>tiste</a:t>
            </a: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 ki </a:t>
            </a:r>
            <a:r>
              <a:rPr lang="en-IE" sz="3000" dirty="0" err="1">
                <a:solidFill>
                  <a:schemeClr val="bg1"/>
                </a:solidFill>
                <a:latin typeface="Calibri" panose="020F0502020204030204" pitchFamily="34" charset="0"/>
                <a:ea typeface="Calibri" panose="020F0502020204030204" pitchFamily="34" charset="0"/>
                <a:cs typeface="Calibri" panose="020F0502020204030204" pitchFamily="34" charset="0"/>
              </a:rPr>
              <a:t>te</a:t>
            </a: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3000" dirty="0" err="1">
                <a:solidFill>
                  <a:schemeClr val="bg1"/>
                </a:solidFill>
                <a:latin typeface="Calibri" panose="020F0502020204030204" pitchFamily="34" charset="0"/>
                <a:ea typeface="Calibri" panose="020F0502020204030204" pitchFamily="34" charset="0"/>
                <a:cs typeface="Calibri" panose="020F0502020204030204" pitchFamily="34" charset="0"/>
              </a:rPr>
              <a:t>navdajo</a:t>
            </a: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 z </a:t>
            </a:r>
            <a:r>
              <a:rPr lang="en-IE" sz="3000" dirty="0" err="1">
                <a:solidFill>
                  <a:schemeClr val="bg1"/>
                </a:solidFill>
                <a:latin typeface="Calibri" panose="020F0502020204030204" pitchFamily="34" charset="0"/>
                <a:ea typeface="Calibri" panose="020F0502020204030204" pitchFamily="34" charset="0"/>
                <a:cs typeface="Calibri" panose="020F0502020204030204" pitchFamily="34" charset="0"/>
              </a:rPr>
              <a:t>upanjem</a:t>
            </a: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a:t>
            </a:r>
          </a:p>
        </p:txBody>
      </p:sp>
      <p:sp>
        <p:nvSpPr>
          <p:cNvPr id="2" name="Text Placeholder 3">
            <a:extLst>
              <a:ext uri="{FF2B5EF4-FFF2-40B4-BE49-F238E27FC236}">
                <a16:creationId xmlns:a16="http://schemas.microsoft.com/office/drawing/2014/main" id="{45F32E8C-AE6F-F29D-D4CC-FD7A864EB59F}"/>
              </a:ext>
            </a:extLst>
          </p:cNvPr>
          <p:cNvSpPr txBox="1">
            <a:spLocks/>
          </p:cNvSpPr>
          <p:nvPr/>
        </p:nvSpPr>
        <p:spPr>
          <a:xfrm>
            <a:off x="6008323" y="1870290"/>
            <a:ext cx="4961099" cy="363024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080"/>
              </a:lnSpc>
              <a:spcBef>
                <a:spcPts val="0"/>
              </a:spcBef>
              <a:buClr>
                <a:srgbClr val="E6C8C7"/>
              </a:buClr>
              <a:buNone/>
              <a:tabLst>
                <a:tab pos="4259263" algn="l"/>
              </a:tabLst>
            </a:pPr>
            <a:r>
              <a:rPr lang="pt-BR" sz="2400" dirty="0">
                <a:solidFill>
                  <a:srgbClr val="404040"/>
                </a:solidFill>
                <a:latin typeface="Calibri" panose="020F0502020204030204" pitchFamily="34" charset="0"/>
                <a:ea typeface="Calibri" panose="020F0502020204030204" pitchFamily="34" charset="0"/>
                <a:cs typeface="Calibri" panose="020F0502020204030204" pitchFamily="34" charset="0"/>
              </a:rPr>
              <a:t>Učenje o tradicionalnem gojenju rastlin</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10</a:t>
            </a:r>
          </a:p>
          <a:p>
            <a:pPr marL="0" indent="0">
              <a:lnSpc>
                <a:spcPct val="100000"/>
              </a:lnSpc>
              <a:spcBef>
                <a:spcPts val="0"/>
              </a:spcBef>
              <a:buClr>
                <a:srgbClr val="E6C8C7"/>
              </a:buClr>
              <a:buNone/>
              <a:tabLst>
                <a:tab pos="4259263" algn="l"/>
              </a:tabLst>
            </a:pPr>
            <a:endParaRPr lang="sv-SE" sz="1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380"/>
              </a:lnSpc>
              <a:spcBef>
                <a:spcPts val="0"/>
              </a:spcBef>
              <a:buClr>
                <a:srgbClr val="E6C8C7"/>
              </a:buClr>
              <a:buNone/>
              <a:tabLst>
                <a:tab pos="4259263" algn="l"/>
              </a:tabLst>
            </a:pPr>
            <a:endParaRPr lang="sl-SI"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380"/>
              </a:lnSpc>
              <a:spcBef>
                <a:spcPts val="0"/>
              </a:spcBef>
              <a:buClr>
                <a:srgbClr val="E6C8C7"/>
              </a:buClr>
              <a:buNone/>
              <a:tabLst>
                <a:tab pos="4259263" algn="l"/>
              </a:tabLst>
            </a:pPr>
            <a:r>
              <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rPr>
              <a:t>Zbiranje, sajenje in gojenje semen	13</a:t>
            </a:r>
          </a:p>
          <a:p>
            <a:pPr marL="0" indent="0">
              <a:lnSpc>
                <a:spcPct val="200000"/>
              </a:lnSpc>
              <a:spcBef>
                <a:spcPts val="0"/>
              </a:spcBef>
              <a:buClr>
                <a:srgbClr val="E6C8C7"/>
              </a:buClr>
              <a:buNone/>
              <a:tabLst>
                <a:tab pos="4259263" algn="l"/>
              </a:tabLst>
            </a:pPr>
            <a:r>
              <a:rPr lang="sl-SI" sz="2400" dirty="0">
                <a:solidFill>
                  <a:srgbClr val="404040"/>
                </a:solidFill>
                <a:latin typeface="Calibri" panose="020F0502020204030204" pitchFamily="34" charset="0"/>
                <a:ea typeface="Calibri" panose="020F0502020204030204" pitchFamily="34" charset="0"/>
                <a:cs typeface="Calibri" panose="020F0502020204030204" pitchFamily="34" charset="0"/>
              </a:rPr>
              <a:t>Kombinirano sajenje</a:t>
            </a:r>
            <a:r>
              <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rPr>
              <a:t>	16</a:t>
            </a:r>
          </a:p>
          <a:p>
            <a:pPr marL="0" indent="0">
              <a:lnSpc>
                <a:spcPct val="200000"/>
              </a:lnSpc>
              <a:spcBef>
                <a:spcPts val="0"/>
              </a:spcBef>
              <a:buClr>
                <a:srgbClr val="E6C8C7"/>
              </a:buClr>
              <a:buNone/>
              <a:tabLst>
                <a:tab pos="4259263" algn="l"/>
              </a:tabLst>
            </a:pPr>
            <a:r>
              <a:rPr lang="sl-SI" sz="2400" dirty="0">
                <a:solidFill>
                  <a:srgbClr val="404040"/>
                </a:solidFill>
                <a:latin typeface="Calibri" panose="020F0502020204030204" pitchFamily="34" charset="0"/>
                <a:ea typeface="Calibri" panose="020F0502020204030204" pitchFamily="34" charset="0"/>
                <a:cs typeface="Calibri" panose="020F0502020204030204" pitchFamily="34" charset="0"/>
              </a:rPr>
              <a:t>Kompostiranje</a:t>
            </a:r>
            <a:r>
              <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rPr>
              <a:t>	20</a:t>
            </a:r>
          </a:p>
          <a:p>
            <a:pPr marL="0" indent="0">
              <a:lnSpc>
                <a:spcPct val="200000"/>
              </a:lnSpc>
              <a:spcBef>
                <a:spcPts val="0"/>
              </a:spcBef>
              <a:buClr>
                <a:srgbClr val="E6C8C7"/>
              </a:buClr>
              <a:buNone/>
              <a:tabLst>
                <a:tab pos="4259263" algn="l"/>
              </a:tabLst>
            </a:pPr>
            <a:r>
              <a:rPr lang="sl-SI" sz="2400" dirty="0">
                <a:solidFill>
                  <a:srgbClr val="404040"/>
                </a:solidFill>
                <a:latin typeface="Calibri" panose="020F0502020204030204" pitchFamily="34" charset="0"/>
                <a:ea typeface="Calibri" panose="020F0502020204030204" pitchFamily="34" charset="0"/>
                <a:cs typeface="Calibri" panose="020F0502020204030204" pitchFamily="34" charset="0"/>
              </a:rPr>
              <a:t>Konzerviranje hrane</a:t>
            </a:r>
            <a:r>
              <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sl-SI" sz="2400" dirty="0">
                <a:solidFill>
                  <a:srgbClr val="404040"/>
                </a:solidFill>
                <a:latin typeface="Calibri" panose="020F0502020204030204" pitchFamily="34" charset="0"/>
                <a:ea typeface="Calibri" panose="020F0502020204030204" pitchFamily="34" charset="0"/>
                <a:cs typeface="Calibri" panose="020F0502020204030204" pitchFamily="34" charset="0"/>
              </a:rPr>
              <a:t>22</a:t>
            </a: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ct val="200000"/>
              </a:lnSpc>
              <a:spcBef>
                <a:spcPts val="0"/>
              </a:spcBef>
              <a:buClr>
                <a:srgbClr val="E6C8C7"/>
              </a:buClr>
              <a:buNone/>
              <a:tabLst>
                <a:tab pos="4259263" algn="l"/>
              </a:tabLst>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ct val="200000"/>
              </a:lnSpc>
              <a:spcBef>
                <a:spcPts val="0"/>
              </a:spcBef>
              <a:buClr>
                <a:srgbClr val="E6C8C7"/>
              </a:buClr>
              <a:buNone/>
              <a:tabLst>
                <a:tab pos="4259263" algn="l"/>
              </a:tabLst>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grpSp>
        <p:nvGrpSpPr>
          <p:cNvPr id="18" name="Group 17">
            <a:extLst>
              <a:ext uri="{FF2B5EF4-FFF2-40B4-BE49-F238E27FC236}">
                <a16:creationId xmlns:a16="http://schemas.microsoft.com/office/drawing/2014/main" id="{808063BD-DEFD-10CC-FCAD-0E427896ED46}"/>
              </a:ext>
            </a:extLst>
          </p:cNvPr>
          <p:cNvGrpSpPr/>
          <p:nvPr/>
        </p:nvGrpSpPr>
        <p:grpSpPr>
          <a:xfrm>
            <a:off x="5240760" y="2796149"/>
            <a:ext cx="5760707" cy="767372"/>
            <a:chOff x="5408400" y="3484375"/>
            <a:chExt cx="5760707" cy="767372"/>
          </a:xfrm>
        </p:grpSpPr>
        <p:cxnSp>
          <p:nvCxnSpPr>
            <p:cNvPr id="21" name="Straight Connector 20">
              <a:extLst>
                <a:ext uri="{FF2B5EF4-FFF2-40B4-BE49-F238E27FC236}">
                  <a16:creationId xmlns:a16="http://schemas.microsoft.com/office/drawing/2014/main" id="{1224F50A-B769-A466-2182-C51A64BA72B5}"/>
                </a:ext>
              </a:extLst>
            </p:cNvPr>
            <p:cNvCxnSpPr>
              <a:cxnSpLocks/>
            </p:cNvCxnSpPr>
            <p:nvPr/>
          </p:nvCxnSpPr>
          <p:spPr>
            <a:xfrm flipH="1">
              <a:off x="5905995" y="3991652"/>
              <a:ext cx="5263112"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22" name="Group 21">
              <a:extLst>
                <a:ext uri="{FF2B5EF4-FFF2-40B4-BE49-F238E27FC236}">
                  <a16:creationId xmlns:a16="http://schemas.microsoft.com/office/drawing/2014/main" id="{CDC6DCC5-1EC9-5BCE-3BA8-4E4930CD7FB0}"/>
                </a:ext>
              </a:extLst>
            </p:cNvPr>
            <p:cNvGrpSpPr/>
            <p:nvPr/>
          </p:nvGrpSpPr>
          <p:grpSpPr>
            <a:xfrm>
              <a:off x="5408400" y="3484375"/>
              <a:ext cx="735518" cy="767372"/>
              <a:chOff x="6014779" y="1253145"/>
              <a:chExt cx="932855" cy="973255"/>
            </a:xfrm>
          </p:grpSpPr>
          <p:sp>
            <p:nvSpPr>
              <p:cNvPr id="23" name="Oval 22">
                <a:extLst>
                  <a:ext uri="{FF2B5EF4-FFF2-40B4-BE49-F238E27FC236}">
                    <a16:creationId xmlns:a16="http://schemas.microsoft.com/office/drawing/2014/main" id="{1BFE7BD1-4617-C095-7763-8F9D0460DB75}"/>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 Placeholder 23">
                <a:extLst>
                  <a:ext uri="{FF2B5EF4-FFF2-40B4-BE49-F238E27FC236}">
                    <a16:creationId xmlns:a16="http://schemas.microsoft.com/office/drawing/2014/main" id="{2686A6F0-832E-DF34-5A86-48C118232235}"/>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02</a:t>
                </a:r>
              </a:p>
            </p:txBody>
          </p:sp>
        </p:grpSp>
      </p:grpSp>
      <p:grpSp>
        <p:nvGrpSpPr>
          <p:cNvPr id="26" name="Group 25">
            <a:extLst>
              <a:ext uri="{FF2B5EF4-FFF2-40B4-BE49-F238E27FC236}">
                <a16:creationId xmlns:a16="http://schemas.microsoft.com/office/drawing/2014/main" id="{458E2B74-8EA6-C836-E823-E63561D135E1}"/>
              </a:ext>
            </a:extLst>
          </p:cNvPr>
          <p:cNvGrpSpPr/>
          <p:nvPr/>
        </p:nvGrpSpPr>
        <p:grpSpPr>
          <a:xfrm>
            <a:off x="5240760" y="2034319"/>
            <a:ext cx="5760707" cy="767372"/>
            <a:chOff x="5408400" y="3484375"/>
            <a:chExt cx="5760707" cy="767372"/>
          </a:xfrm>
        </p:grpSpPr>
        <p:cxnSp>
          <p:nvCxnSpPr>
            <p:cNvPr id="27" name="Straight Connector 26">
              <a:extLst>
                <a:ext uri="{FF2B5EF4-FFF2-40B4-BE49-F238E27FC236}">
                  <a16:creationId xmlns:a16="http://schemas.microsoft.com/office/drawing/2014/main" id="{ACDDDA32-D05C-DD4F-6FBF-96965A3096BA}"/>
                </a:ext>
              </a:extLst>
            </p:cNvPr>
            <p:cNvCxnSpPr>
              <a:cxnSpLocks/>
            </p:cNvCxnSpPr>
            <p:nvPr/>
          </p:nvCxnSpPr>
          <p:spPr>
            <a:xfrm flipH="1">
              <a:off x="5905995" y="3913830"/>
              <a:ext cx="5263112"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28" name="Group 27">
              <a:extLst>
                <a:ext uri="{FF2B5EF4-FFF2-40B4-BE49-F238E27FC236}">
                  <a16:creationId xmlns:a16="http://schemas.microsoft.com/office/drawing/2014/main" id="{2D7C4B1F-2778-79AB-9A35-C6752B1CA263}"/>
                </a:ext>
              </a:extLst>
            </p:cNvPr>
            <p:cNvGrpSpPr/>
            <p:nvPr/>
          </p:nvGrpSpPr>
          <p:grpSpPr>
            <a:xfrm>
              <a:off x="5408400" y="3484375"/>
              <a:ext cx="735518" cy="767372"/>
              <a:chOff x="6014779" y="1253145"/>
              <a:chExt cx="932855" cy="973255"/>
            </a:xfrm>
          </p:grpSpPr>
          <p:sp>
            <p:nvSpPr>
              <p:cNvPr id="29" name="Oval 28">
                <a:extLst>
                  <a:ext uri="{FF2B5EF4-FFF2-40B4-BE49-F238E27FC236}">
                    <a16:creationId xmlns:a16="http://schemas.microsoft.com/office/drawing/2014/main" id="{624658C5-A354-4219-C0A2-DDA6F4261FA7}"/>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 Placeholder 23">
                <a:extLst>
                  <a:ext uri="{FF2B5EF4-FFF2-40B4-BE49-F238E27FC236}">
                    <a16:creationId xmlns:a16="http://schemas.microsoft.com/office/drawing/2014/main" id="{B1177AB4-F0B8-182D-D7D8-77AE4558DA2F}"/>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01</a:t>
                </a:r>
              </a:p>
            </p:txBody>
          </p:sp>
        </p:grpSp>
      </p:grpSp>
      <p:grpSp>
        <p:nvGrpSpPr>
          <p:cNvPr id="31" name="Group 30">
            <a:extLst>
              <a:ext uri="{FF2B5EF4-FFF2-40B4-BE49-F238E27FC236}">
                <a16:creationId xmlns:a16="http://schemas.microsoft.com/office/drawing/2014/main" id="{234905F3-FBAC-2371-5562-22457EA02641}"/>
              </a:ext>
            </a:extLst>
          </p:cNvPr>
          <p:cNvGrpSpPr/>
          <p:nvPr/>
        </p:nvGrpSpPr>
        <p:grpSpPr>
          <a:xfrm>
            <a:off x="5252788" y="3554574"/>
            <a:ext cx="5748679" cy="724115"/>
            <a:chOff x="5420428" y="3462139"/>
            <a:chExt cx="5748679" cy="724115"/>
          </a:xfrm>
        </p:grpSpPr>
        <p:cxnSp>
          <p:nvCxnSpPr>
            <p:cNvPr id="32" name="Straight Connector 31">
              <a:extLst>
                <a:ext uri="{FF2B5EF4-FFF2-40B4-BE49-F238E27FC236}">
                  <a16:creationId xmlns:a16="http://schemas.microsoft.com/office/drawing/2014/main" id="{7A5B6568-2024-A45E-28B1-C3CB297E8126}"/>
                </a:ext>
              </a:extLst>
            </p:cNvPr>
            <p:cNvCxnSpPr>
              <a:cxnSpLocks/>
            </p:cNvCxnSpPr>
            <p:nvPr/>
          </p:nvCxnSpPr>
          <p:spPr>
            <a:xfrm flipH="1">
              <a:off x="5905995" y="3818604"/>
              <a:ext cx="5263112"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33" name="Group 32">
              <a:extLst>
                <a:ext uri="{FF2B5EF4-FFF2-40B4-BE49-F238E27FC236}">
                  <a16:creationId xmlns:a16="http://schemas.microsoft.com/office/drawing/2014/main" id="{80581C6F-8E2D-26C4-5B50-91E9CD88EF79}"/>
                </a:ext>
              </a:extLst>
            </p:cNvPr>
            <p:cNvGrpSpPr/>
            <p:nvPr/>
          </p:nvGrpSpPr>
          <p:grpSpPr>
            <a:xfrm>
              <a:off x="5420428" y="3462139"/>
              <a:ext cx="735518" cy="724115"/>
              <a:chOff x="6030034" y="1224942"/>
              <a:chExt cx="932855" cy="918392"/>
            </a:xfrm>
          </p:grpSpPr>
          <p:sp>
            <p:nvSpPr>
              <p:cNvPr id="34" name="Oval 33">
                <a:extLst>
                  <a:ext uri="{FF2B5EF4-FFF2-40B4-BE49-F238E27FC236}">
                    <a16:creationId xmlns:a16="http://schemas.microsoft.com/office/drawing/2014/main" id="{B8AAA320-8313-6E59-11FC-53B7515B7416}"/>
                  </a:ext>
                </a:extLst>
              </p:cNvPr>
              <p:cNvSpPr/>
              <p:nvPr/>
            </p:nvSpPr>
            <p:spPr>
              <a:xfrm>
                <a:off x="6081411" y="1224942"/>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 Placeholder 23">
                <a:extLst>
                  <a:ext uri="{FF2B5EF4-FFF2-40B4-BE49-F238E27FC236}">
                    <a16:creationId xmlns:a16="http://schemas.microsoft.com/office/drawing/2014/main" id="{6003991D-3879-5929-06F0-527F716EBBF6}"/>
                  </a:ext>
                </a:extLst>
              </p:cNvPr>
              <p:cNvSpPr txBox="1">
                <a:spLocks/>
              </p:cNvSpPr>
              <p:nvPr/>
            </p:nvSpPr>
            <p:spPr>
              <a:xfrm>
                <a:off x="6030034" y="1286176"/>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03</a:t>
                </a:r>
              </a:p>
            </p:txBody>
          </p:sp>
        </p:grpSp>
      </p:grpSp>
      <p:grpSp>
        <p:nvGrpSpPr>
          <p:cNvPr id="36" name="Group 35">
            <a:extLst>
              <a:ext uri="{FF2B5EF4-FFF2-40B4-BE49-F238E27FC236}">
                <a16:creationId xmlns:a16="http://schemas.microsoft.com/office/drawing/2014/main" id="{90ACEA16-DAD2-B1D9-F9BA-A70DF96A9336}"/>
              </a:ext>
            </a:extLst>
          </p:cNvPr>
          <p:cNvGrpSpPr/>
          <p:nvPr/>
        </p:nvGrpSpPr>
        <p:grpSpPr>
          <a:xfrm>
            <a:off x="5227362" y="4329349"/>
            <a:ext cx="5774105" cy="765341"/>
            <a:chOff x="5395002" y="3569512"/>
            <a:chExt cx="5774105" cy="765341"/>
          </a:xfrm>
        </p:grpSpPr>
        <p:cxnSp>
          <p:nvCxnSpPr>
            <p:cNvPr id="37" name="Straight Connector 36">
              <a:extLst>
                <a:ext uri="{FF2B5EF4-FFF2-40B4-BE49-F238E27FC236}">
                  <a16:creationId xmlns:a16="http://schemas.microsoft.com/office/drawing/2014/main" id="{BDB35DB8-9B66-17A7-C433-AB874AD34623}"/>
                </a:ext>
              </a:extLst>
            </p:cNvPr>
            <p:cNvCxnSpPr>
              <a:cxnSpLocks/>
            </p:cNvCxnSpPr>
            <p:nvPr/>
          </p:nvCxnSpPr>
          <p:spPr>
            <a:xfrm flipH="1">
              <a:off x="5905995" y="3913830"/>
              <a:ext cx="5263112"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38" name="Group 37">
              <a:extLst>
                <a:ext uri="{FF2B5EF4-FFF2-40B4-BE49-F238E27FC236}">
                  <a16:creationId xmlns:a16="http://schemas.microsoft.com/office/drawing/2014/main" id="{140A9783-DDC7-336A-58E2-F776DE59EC68}"/>
                </a:ext>
              </a:extLst>
            </p:cNvPr>
            <p:cNvGrpSpPr/>
            <p:nvPr/>
          </p:nvGrpSpPr>
          <p:grpSpPr>
            <a:xfrm>
              <a:off x="5395002" y="3569512"/>
              <a:ext cx="735518" cy="765341"/>
              <a:chOff x="5997786" y="1361124"/>
              <a:chExt cx="932855" cy="970679"/>
            </a:xfrm>
          </p:grpSpPr>
          <p:sp>
            <p:nvSpPr>
              <p:cNvPr id="39" name="Oval 38">
                <a:extLst>
                  <a:ext uri="{FF2B5EF4-FFF2-40B4-BE49-F238E27FC236}">
                    <a16:creationId xmlns:a16="http://schemas.microsoft.com/office/drawing/2014/main" id="{53239EA6-2A95-6EBA-A89F-99D67487E850}"/>
                  </a:ext>
                </a:extLst>
              </p:cNvPr>
              <p:cNvSpPr/>
              <p:nvPr/>
            </p:nvSpPr>
            <p:spPr>
              <a:xfrm>
                <a:off x="6063836" y="1361124"/>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 Placeholder 23">
                <a:extLst>
                  <a:ext uri="{FF2B5EF4-FFF2-40B4-BE49-F238E27FC236}">
                    <a16:creationId xmlns:a16="http://schemas.microsoft.com/office/drawing/2014/main" id="{226D2900-5CAA-DA09-3D4C-688DBEC88DC5}"/>
                  </a:ext>
                </a:extLst>
              </p:cNvPr>
              <p:cNvSpPr txBox="1">
                <a:spLocks/>
              </p:cNvSpPr>
              <p:nvPr/>
            </p:nvSpPr>
            <p:spPr>
              <a:xfrm>
                <a:off x="5997786" y="1474645"/>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04</a:t>
                </a:r>
              </a:p>
            </p:txBody>
          </p:sp>
        </p:grpSp>
      </p:grpSp>
      <p:grpSp>
        <p:nvGrpSpPr>
          <p:cNvPr id="4" name="Group 3">
            <a:extLst>
              <a:ext uri="{FF2B5EF4-FFF2-40B4-BE49-F238E27FC236}">
                <a16:creationId xmlns:a16="http://schemas.microsoft.com/office/drawing/2014/main" id="{D05B15D9-D967-26A9-1138-7B73304BDE9D}"/>
              </a:ext>
            </a:extLst>
          </p:cNvPr>
          <p:cNvGrpSpPr/>
          <p:nvPr/>
        </p:nvGrpSpPr>
        <p:grpSpPr>
          <a:xfrm>
            <a:off x="5230973" y="5094691"/>
            <a:ext cx="5782522" cy="771432"/>
            <a:chOff x="5386585" y="3577007"/>
            <a:chExt cx="5782522" cy="771432"/>
          </a:xfrm>
        </p:grpSpPr>
        <p:cxnSp>
          <p:nvCxnSpPr>
            <p:cNvPr id="5" name="Straight Connector 4">
              <a:extLst>
                <a:ext uri="{FF2B5EF4-FFF2-40B4-BE49-F238E27FC236}">
                  <a16:creationId xmlns:a16="http://schemas.microsoft.com/office/drawing/2014/main" id="{130A8E15-4646-5EC4-34D8-0CCA77BC508D}"/>
                </a:ext>
              </a:extLst>
            </p:cNvPr>
            <p:cNvCxnSpPr>
              <a:cxnSpLocks/>
            </p:cNvCxnSpPr>
            <p:nvPr/>
          </p:nvCxnSpPr>
          <p:spPr>
            <a:xfrm flipH="1">
              <a:off x="5905995" y="3890387"/>
              <a:ext cx="5263112"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4F68BE24-DCB0-C6A1-217C-39195AA73D97}"/>
                </a:ext>
              </a:extLst>
            </p:cNvPr>
            <p:cNvGrpSpPr/>
            <p:nvPr/>
          </p:nvGrpSpPr>
          <p:grpSpPr>
            <a:xfrm>
              <a:off x="5386585" y="3577007"/>
              <a:ext cx="735518" cy="771432"/>
              <a:chOff x="5987111" y="1370629"/>
              <a:chExt cx="932855" cy="978404"/>
            </a:xfrm>
          </p:grpSpPr>
          <p:sp>
            <p:nvSpPr>
              <p:cNvPr id="7" name="Oval 6">
                <a:extLst>
                  <a:ext uri="{FF2B5EF4-FFF2-40B4-BE49-F238E27FC236}">
                    <a16:creationId xmlns:a16="http://schemas.microsoft.com/office/drawing/2014/main" id="{0822B3E7-1846-9956-9768-1969C50B3105}"/>
                  </a:ext>
                </a:extLst>
              </p:cNvPr>
              <p:cNvSpPr/>
              <p:nvPr/>
            </p:nvSpPr>
            <p:spPr>
              <a:xfrm>
                <a:off x="6042996" y="1370629"/>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23">
                <a:extLst>
                  <a:ext uri="{FF2B5EF4-FFF2-40B4-BE49-F238E27FC236}">
                    <a16:creationId xmlns:a16="http://schemas.microsoft.com/office/drawing/2014/main" id="{A4186CD3-DA8F-CF44-6DFA-0039A7BDE777}"/>
                  </a:ext>
                </a:extLst>
              </p:cNvPr>
              <p:cNvSpPr txBox="1">
                <a:spLocks/>
              </p:cNvSpPr>
              <p:nvPr/>
            </p:nvSpPr>
            <p:spPr>
              <a:xfrm>
                <a:off x="5987111" y="1491875"/>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05</a:t>
                </a:r>
              </a:p>
            </p:txBody>
          </p:sp>
        </p:grpSp>
      </p:grpSp>
    </p:spTree>
    <p:extLst>
      <p:ext uri="{BB962C8B-B14F-4D97-AF65-F5344CB8AC3E}">
        <p14:creationId xmlns:p14="http://schemas.microsoft.com/office/powerpoint/2010/main" val="1912358878"/>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lcf76f155ced4ddcb4097134ff3c332f xmlns="58db4824-5087-49bc-8ebd-80707495fe3e">
      <Terms xmlns="http://schemas.microsoft.com/office/infopath/2007/PartnerControls"/>
    </lcf76f155ced4ddcb4097134ff3c332f>
    <_ip_UnifiedCompliancePolicyProperties xmlns="http://schemas.microsoft.com/sharepoint/v3" xsi:nil="true"/>
    <TaxCatchAll xmlns="f3f0c5d0-6c08-4d33-a9a7-793a61798baa"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A7AA025AAED4240A800A75F607D1D6C" ma:contentTypeVersion="21" ma:contentTypeDescription="Create a new document." ma:contentTypeScope="" ma:versionID="502aaf1fbe5c0ab6d4fc09dc9943474e">
  <xsd:schema xmlns:xsd="http://www.w3.org/2001/XMLSchema" xmlns:xs="http://www.w3.org/2001/XMLSchema" xmlns:p="http://schemas.microsoft.com/office/2006/metadata/properties" xmlns:ns1="http://schemas.microsoft.com/sharepoint/v3" xmlns:ns2="58db4824-5087-49bc-8ebd-80707495fe3e" xmlns:ns3="f3f0c5d0-6c08-4d33-a9a7-793a61798baa" targetNamespace="http://schemas.microsoft.com/office/2006/metadata/properties" ma:root="true" ma:fieldsID="8730ccaf4ed6e9980268f785f3fcbfa6" ns1:_="" ns2:_="" ns3:_="">
    <xsd:import namespace="http://schemas.microsoft.com/sharepoint/v3"/>
    <xsd:import namespace="58db4824-5087-49bc-8ebd-80707495fe3e"/>
    <xsd:import namespace="f3f0c5d0-6c08-4d33-a9a7-793a61798baa"/>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CR" minOccurs="0"/>
                <xsd:element ref="ns2:MediaServiceLocation"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1:_ip_UnifiedCompliancePolicyProperties" minOccurs="0"/>
                <xsd:element ref="ns1:_ip_UnifiedCompliancePolicyUIAction" minOccurs="0"/>
                <xsd:element ref="ns2:MediaLengthInSeconds" minOccurs="0"/>
                <xsd:element ref="ns2:lcf76f155ced4ddcb4097134ff3c332f" minOccurs="0"/>
                <xsd:element ref="ns3:TaxCatchAll" minOccurs="0"/>
                <xsd:element ref="ns2:MediaServiceSearchProperties" minOccurs="0"/>
                <xsd:element ref="ns2:MediaServiceObjectDetectorVersion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9" nillable="true" ma:displayName="Unified Compliance Policy Properties" ma:hidden="true" ma:internalName="_ip_UnifiedCompliancePolicyProperties">
      <xsd:simpleType>
        <xsd:restriction base="dms:Note"/>
      </xsd:simpleType>
    </xsd:element>
    <xsd:element name="_ip_UnifiedCompliancePolicyUIAction" ma:index="2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8db4824-5087-49bc-8ebd-80707495fe3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Location" ma:index="12" nillable="true" ma:displayName="Location" ma:internalName="MediaServiceLocatio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af2c3030-1aea-4abb-85f1-1d55d91d6446" ma:termSetId="09814cd3-568e-fe90-9814-8d621ff8fb84" ma:anchorId="fba54fb3-c3e1-fe81-a776-ca4b69148c4d" ma:open="true" ma:isKeyword="false">
      <xsd:complexType>
        <xsd:sequence>
          <xsd:element ref="pc:Terms" minOccurs="0" maxOccurs="1"/>
        </xsd:sequence>
      </xsd:complex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3f0c5d0-6c08-4d33-a9a7-793a61798baa"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abb2fd93-b1a9-4e65-b048-df1ac4dfd023}" ma:internalName="TaxCatchAll" ma:showField="CatchAllData" ma:web="f3f0c5d0-6c08-4d33-a9a7-793a61798ba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1B8E04C-8A0D-4F83-8A61-9EB8C36C3F48}">
  <ds:schemaRefs>
    <ds:schemaRef ds:uri="http://schemas.microsoft.com/office/2006/metadata/properties"/>
    <ds:schemaRef ds:uri="http://schemas.microsoft.com/office/infopath/2007/PartnerControls"/>
    <ds:schemaRef ds:uri="http://schemas.microsoft.com/sharepoint/v3"/>
    <ds:schemaRef ds:uri="58db4824-5087-49bc-8ebd-80707495fe3e"/>
    <ds:schemaRef ds:uri="f3f0c5d0-6c08-4d33-a9a7-793a61798baa"/>
  </ds:schemaRefs>
</ds:datastoreItem>
</file>

<file path=customXml/itemProps2.xml><?xml version="1.0" encoding="utf-8"?>
<ds:datastoreItem xmlns:ds="http://schemas.openxmlformats.org/officeDocument/2006/customXml" ds:itemID="{A1900557-04CE-4FE5-8A35-EFC6BEEDC0C2}">
  <ds:schemaRefs>
    <ds:schemaRef ds:uri="http://schemas.microsoft.com/sharepoint/v3/contenttype/forms"/>
  </ds:schemaRefs>
</ds:datastoreItem>
</file>

<file path=customXml/itemProps3.xml><?xml version="1.0" encoding="utf-8"?>
<ds:datastoreItem xmlns:ds="http://schemas.openxmlformats.org/officeDocument/2006/customXml" ds:itemID="{4F0B1CC7-1091-4CD6-A1DC-A2162581CFB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58db4824-5087-49bc-8ebd-80707495fe3e"/>
    <ds:schemaRef ds:uri="f3f0c5d0-6c08-4d33-a9a7-793a61798ba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5808</TotalTime>
  <Words>3521</Words>
  <Application>Microsoft Office PowerPoint</Application>
  <PresentationFormat>Widescreen</PresentationFormat>
  <Paragraphs>217</Paragraphs>
  <Slides>40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40</vt:i4>
      </vt:variant>
    </vt:vector>
  </HeadingPairs>
  <TitlesOfParts>
    <vt:vector size="46" baseType="lpstr">
      <vt:lpstr>Arial</vt:lpstr>
      <vt:lpstr>Calibri</vt:lpstr>
      <vt:lpstr>Montserrat</vt:lpstr>
      <vt:lpstr>Montserrat Light</vt:lpstr>
      <vt:lpstr>Symbol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Con</cp:lastModifiedBy>
  <cp:revision>320</cp:revision>
  <cp:lastPrinted>2025-06-17T19:28:46Z</cp:lastPrinted>
  <dcterms:created xsi:type="dcterms:W3CDTF">2020-10-14T13:32:04Z</dcterms:created>
  <dcterms:modified xsi:type="dcterms:W3CDTF">2025-12-14T16:16:47Z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0x0101005A7AA025AAED4240A800A75F607D1D6C</vt:lpwstr>
  </property>
  <property fmtid="{D5CDD505-2E9C-101B-9397-08002B2CF9AE}" pid="3" name="MediaServiceImageTags">
    <vt:lpwstr/>
  </property>
</Properties>
</file>