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1"/>
  </p:sldMasterIdLst>
  <p:notesMasterIdLst>
    <p:notesMasterId r:id="rId34"/>
  </p:notesMasterIdLst>
  <p:sldIdLst>
    <p:sldId id="4299" r:id="rId2"/>
    <p:sldId id="4303" r:id="rId3"/>
    <p:sldId id="4370" r:id="rId4"/>
    <p:sldId id="4305" r:id="rId5"/>
    <p:sldId id="4368" r:id="rId6"/>
    <p:sldId id="4369" r:id="rId7"/>
    <p:sldId id="4486" r:id="rId8"/>
    <p:sldId id="4487" r:id="rId9"/>
    <p:sldId id="4488" r:id="rId10"/>
    <p:sldId id="4489" r:id="rId11"/>
    <p:sldId id="4490" r:id="rId12"/>
    <p:sldId id="4372" r:id="rId13"/>
    <p:sldId id="4423" r:id="rId14"/>
    <p:sldId id="4491" r:id="rId15"/>
    <p:sldId id="4374" r:id="rId16"/>
    <p:sldId id="4424" r:id="rId17"/>
    <p:sldId id="4493" r:id="rId18"/>
    <p:sldId id="4431" r:id="rId19"/>
    <p:sldId id="4415" r:id="rId20"/>
    <p:sldId id="4494" r:id="rId21"/>
    <p:sldId id="4420" r:id="rId22"/>
    <p:sldId id="4421" r:id="rId23"/>
    <p:sldId id="4416" r:id="rId24"/>
    <p:sldId id="4337" r:id="rId25"/>
    <p:sldId id="4336" r:id="rId26"/>
    <p:sldId id="4407" r:id="rId27"/>
    <p:sldId id="4406" r:id="rId28"/>
    <p:sldId id="4454" r:id="rId29"/>
    <p:sldId id="4455" r:id="rId30"/>
    <p:sldId id="4456" r:id="rId31"/>
    <p:sldId id="4495" r:id="rId32"/>
    <p:sldId id="4314" r:id="rId3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398A2"/>
    <a:srgbClr val="404040"/>
    <a:srgbClr val="5DACB8"/>
    <a:srgbClr val="84C245"/>
    <a:srgbClr val="1F8E47"/>
    <a:srgbClr val="0C4659"/>
    <a:srgbClr val="4174BA"/>
    <a:srgbClr val="A555A1"/>
    <a:srgbClr val="3FB5A1"/>
    <a:srgbClr val="EE4F2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31445"/>
    <p:restoredTop sz="95082"/>
  </p:normalViewPr>
  <p:slideViewPr>
    <p:cSldViewPr snapToGrid="0" snapToObjects="1">
      <p:cViewPr>
        <p:scale>
          <a:sx n="85" d="100"/>
          <a:sy n="85" d="100"/>
        </p:scale>
        <p:origin x="160" y="216"/>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73" d="100"/>
        <a:sy n="73"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6B282E-B117-B940-84DA-9267D4C22CBD}" type="datetimeFigureOut">
              <a:rPr lang="en-US" smtClean="0"/>
              <a:t>6/25/25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E5DE82-CF29-044D-9158-06A811149881}" type="slidenum">
              <a:rPr lang="en-US" smtClean="0"/>
              <a:t>‹#›</a:t>
            </a:fld>
            <a:endParaRPr lang="en-US"/>
          </a:p>
        </p:txBody>
      </p:sp>
    </p:spTree>
    <p:extLst>
      <p:ext uri="{BB962C8B-B14F-4D97-AF65-F5344CB8AC3E}">
        <p14:creationId xmlns:p14="http://schemas.microsoft.com/office/powerpoint/2010/main" val="1761987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ver Slide ">
    <p:spTree>
      <p:nvGrpSpPr>
        <p:cNvPr id="1" name=""/>
        <p:cNvGrpSpPr/>
        <p:nvPr/>
      </p:nvGrpSpPr>
      <p:grpSpPr>
        <a:xfrm>
          <a:off x="0" y="0"/>
          <a:ext cx="0" cy="0"/>
          <a:chOff x="0" y="0"/>
          <a:chExt cx="0" cy="0"/>
        </a:xfrm>
      </p:grpSpPr>
      <p:sp>
        <p:nvSpPr>
          <p:cNvPr id="13" name="Freeform 12">
            <a:extLst>
              <a:ext uri="{FF2B5EF4-FFF2-40B4-BE49-F238E27FC236}">
                <a16:creationId xmlns:a16="http://schemas.microsoft.com/office/drawing/2014/main" id="{2D904015-C106-045F-C10F-F9452F1E3511}"/>
              </a:ext>
            </a:extLst>
          </p:cNvPr>
          <p:cNvSpPr/>
          <p:nvPr userDrawn="1"/>
        </p:nvSpPr>
        <p:spPr>
          <a:xfrm rot="16200000">
            <a:off x="2905575" y="2272105"/>
            <a:ext cx="3336183" cy="3602461"/>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1F8E4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2" name="Rectangle 21">
            <a:extLst>
              <a:ext uri="{FF2B5EF4-FFF2-40B4-BE49-F238E27FC236}">
                <a16:creationId xmlns:a16="http://schemas.microsoft.com/office/drawing/2014/main" id="{A242E2CF-E84C-8E81-C8EA-4D5CC70E5736}"/>
              </a:ext>
            </a:extLst>
          </p:cNvPr>
          <p:cNvSpPr/>
          <p:nvPr userDrawn="1"/>
        </p:nvSpPr>
        <p:spPr>
          <a:xfrm>
            <a:off x="-39761" y="2405243"/>
            <a:ext cx="4748066" cy="3336181"/>
          </a:xfrm>
          <a:prstGeom prst="rect">
            <a:avLst/>
          </a:prstGeom>
          <a:solidFill>
            <a:srgbClr val="1F8E4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Picture Placeholder 23">
            <a:extLst>
              <a:ext uri="{FF2B5EF4-FFF2-40B4-BE49-F238E27FC236}">
                <a16:creationId xmlns:a16="http://schemas.microsoft.com/office/drawing/2014/main" id="{D6A4EAA4-8455-6BCC-2CF4-864D4D63E800}"/>
              </a:ext>
            </a:extLst>
          </p:cNvPr>
          <p:cNvSpPr>
            <a:spLocks noGrp="1"/>
          </p:cNvSpPr>
          <p:nvPr>
            <p:ph type="pic" sz="quarter" idx="19"/>
          </p:nvPr>
        </p:nvSpPr>
        <p:spPr>
          <a:xfrm>
            <a:off x="5555673" y="337875"/>
            <a:ext cx="6636327" cy="4609194"/>
          </a:xfrm>
          <a:custGeom>
            <a:avLst/>
            <a:gdLst>
              <a:gd name="connsiteX0" fmla="*/ 2307577 w 6646445"/>
              <a:gd name="connsiteY0" fmla="*/ 0 h 4616222"/>
              <a:gd name="connsiteX1" fmla="*/ 2437649 w 6646445"/>
              <a:gd name="connsiteY1" fmla="*/ 4817 h 4616222"/>
              <a:gd name="connsiteX2" fmla="*/ 2437649 w 6646445"/>
              <a:gd name="connsiteY2" fmla="*/ 0 h 4616222"/>
              <a:gd name="connsiteX3" fmla="*/ 3368763 w 6646445"/>
              <a:gd name="connsiteY3" fmla="*/ 0 h 4616222"/>
              <a:gd name="connsiteX4" fmla="*/ 3484934 w 6646445"/>
              <a:gd name="connsiteY4" fmla="*/ 0 h 4616222"/>
              <a:gd name="connsiteX5" fmla="*/ 5977490 w 6646445"/>
              <a:gd name="connsiteY5" fmla="*/ 0 h 4616222"/>
              <a:gd name="connsiteX6" fmla="*/ 6646445 w 6646445"/>
              <a:gd name="connsiteY6" fmla="*/ 0 h 4616222"/>
              <a:gd name="connsiteX7" fmla="*/ 6646445 w 6646445"/>
              <a:gd name="connsiteY7" fmla="*/ 4616222 h 4616222"/>
              <a:gd name="connsiteX8" fmla="*/ 5977490 w 6646445"/>
              <a:gd name="connsiteY8" fmla="*/ 4616222 h 4616222"/>
              <a:gd name="connsiteX9" fmla="*/ 3484934 w 6646445"/>
              <a:gd name="connsiteY9" fmla="*/ 4616222 h 4616222"/>
              <a:gd name="connsiteX10" fmla="*/ 3368763 w 6646445"/>
              <a:gd name="connsiteY10" fmla="*/ 4616222 h 4616222"/>
              <a:gd name="connsiteX11" fmla="*/ 2437649 w 6646445"/>
              <a:gd name="connsiteY11" fmla="*/ 4616222 h 4616222"/>
              <a:gd name="connsiteX12" fmla="*/ 2437649 w 6646445"/>
              <a:gd name="connsiteY12" fmla="*/ 4611405 h 4616222"/>
              <a:gd name="connsiteX13" fmla="*/ 2307577 w 6646445"/>
              <a:gd name="connsiteY13" fmla="*/ 4616222 h 4616222"/>
              <a:gd name="connsiteX14" fmla="*/ 0 w 6646445"/>
              <a:gd name="connsiteY14" fmla="*/ 2308112 h 4616222"/>
              <a:gd name="connsiteX15" fmla="*/ 2307577 w 6646445"/>
              <a:gd name="connsiteY15" fmla="*/ 0 h 4616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46445" h="4616222">
                <a:moveTo>
                  <a:pt x="2307577" y="0"/>
                </a:moveTo>
                <a:cubicBezTo>
                  <a:pt x="2350933" y="0"/>
                  <a:pt x="2399110" y="0"/>
                  <a:pt x="2437649" y="4817"/>
                </a:cubicBezTo>
                <a:lnTo>
                  <a:pt x="2437649" y="0"/>
                </a:lnTo>
                <a:lnTo>
                  <a:pt x="3368763" y="0"/>
                </a:lnTo>
                <a:lnTo>
                  <a:pt x="3484934" y="0"/>
                </a:lnTo>
                <a:lnTo>
                  <a:pt x="5977490" y="0"/>
                </a:lnTo>
                <a:lnTo>
                  <a:pt x="6646445" y="0"/>
                </a:lnTo>
                <a:lnTo>
                  <a:pt x="6646445" y="4616222"/>
                </a:lnTo>
                <a:lnTo>
                  <a:pt x="5977490" y="4616222"/>
                </a:lnTo>
                <a:lnTo>
                  <a:pt x="3484934" y="4616222"/>
                </a:lnTo>
                <a:lnTo>
                  <a:pt x="3368763" y="4616222"/>
                </a:lnTo>
                <a:lnTo>
                  <a:pt x="2437649" y="4616222"/>
                </a:lnTo>
                <a:lnTo>
                  <a:pt x="2437649" y="4611405"/>
                </a:lnTo>
                <a:cubicBezTo>
                  <a:pt x="2394293" y="4616222"/>
                  <a:pt x="2350933" y="4616222"/>
                  <a:pt x="2307577" y="4616222"/>
                </a:cubicBezTo>
                <a:cubicBezTo>
                  <a:pt x="1030940" y="4616222"/>
                  <a:pt x="0" y="3585043"/>
                  <a:pt x="0" y="2308112"/>
                </a:cubicBezTo>
                <a:cubicBezTo>
                  <a:pt x="0" y="1031183"/>
                  <a:pt x="1035760" y="0"/>
                  <a:pt x="2307577"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10" name="Text Placeholder 23">
            <a:extLst>
              <a:ext uri="{FF2B5EF4-FFF2-40B4-BE49-F238E27FC236}">
                <a16:creationId xmlns:a16="http://schemas.microsoft.com/office/drawing/2014/main" id="{C18B7723-77FE-5BC3-BCDF-3133F9EBDD75}"/>
              </a:ext>
            </a:extLst>
          </p:cNvPr>
          <p:cNvSpPr>
            <a:spLocks noGrp="1"/>
          </p:cNvSpPr>
          <p:nvPr>
            <p:ph type="body" sz="quarter" idx="17" hasCustomPrompt="1"/>
          </p:nvPr>
        </p:nvSpPr>
        <p:spPr>
          <a:xfrm>
            <a:off x="7210213" y="5430882"/>
            <a:ext cx="4414577" cy="679345"/>
          </a:xfrm>
          <a:prstGeom prst="rect">
            <a:avLst/>
          </a:prstGeom>
        </p:spPr>
        <p:txBody>
          <a:bodyPr>
            <a:noAutofit/>
          </a:bodyPr>
          <a:lstStyle>
            <a:lvl1pPr marL="0" indent="0" algn="r">
              <a:buNone/>
              <a:defRPr sz="2800" b="0" i="0">
                <a:solidFill>
                  <a:schemeClr val="bg1"/>
                </a:solidFill>
                <a:latin typeface="+mn-lt"/>
              </a:defRPr>
            </a:lvl1pPr>
          </a:lstStyle>
          <a:p>
            <a:pPr lvl="0"/>
            <a:r>
              <a:rPr lang="en-US" dirty="0" err="1"/>
              <a:t>www.website.eu</a:t>
            </a:r>
            <a:endParaRPr lang="en-US" dirty="0"/>
          </a:p>
        </p:txBody>
      </p:sp>
      <p:sp>
        <p:nvSpPr>
          <p:cNvPr id="2" name="Freeform 1">
            <a:extLst>
              <a:ext uri="{FF2B5EF4-FFF2-40B4-BE49-F238E27FC236}">
                <a16:creationId xmlns:a16="http://schemas.microsoft.com/office/drawing/2014/main" id="{B35F9359-F872-09C6-1985-6971F387D1F3}"/>
              </a:ext>
            </a:extLst>
          </p:cNvPr>
          <p:cNvSpPr/>
          <p:nvPr userDrawn="1"/>
        </p:nvSpPr>
        <p:spPr>
          <a:xfrm rot="16200000">
            <a:off x="1479788" y="8325974"/>
            <a:ext cx="665954" cy="3705933"/>
          </a:xfrm>
          <a:custGeom>
            <a:avLst/>
            <a:gdLst>
              <a:gd name="connsiteX0" fmla="*/ 715523 w 715523"/>
              <a:gd name="connsiteY0" fmla="*/ 0 h 3981779"/>
              <a:gd name="connsiteX1" fmla="*/ 715523 w 715523"/>
              <a:gd name="connsiteY1" fmla="*/ 3591287 h 3981779"/>
              <a:gd name="connsiteX2" fmla="*/ 328357 w 715523"/>
              <a:gd name="connsiteY2" fmla="*/ 3981779 h 3981779"/>
              <a:gd name="connsiteX3" fmla="*/ 0 w 715523"/>
              <a:gd name="connsiteY3" fmla="*/ 3981779 h 3981779"/>
              <a:gd name="connsiteX4" fmla="*/ 0 w 715523"/>
              <a:gd name="connsiteY4" fmla="*/ 0 h 3981779"/>
              <a:gd name="connsiteX5" fmla="*/ 715523 w 715523"/>
              <a:gd name="connsiteY5" fmla="*/ 0 h 3981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523" h="3981779">
                <a:moveTo>
                  <a:pt x="715523" y="0"/>
                </a:moveTo>
                <a:lnTo>
                  <a:pt x="715523" y="3591287"/>
                </a:lnTo>
                <a:cubicBezTo>
                  <a:pt x="715523" y="3806305"/>
                  <a:pt x="541543" y="3981779"/>
                  <a:pt x="328357" y="3981779"/>
                </a:cubicBezTo>
                <a:lnTo>
                  <a:pt x="0" y="3981779"/>
                </a:lnTo>
                <a:lnTo>
                  <a:pt x="0" y="0"/>
                </a:lnTo>
                <a:lnTo>
                  <a:pt x="715523" y="0"/>
                </a:lnTo>
                <a:close/>
              </a:path>
            </a:pathLst>
          </a:custGeom>
          <a:solidFill>
            <a:srgbClr val="5398A2"/>
          </a:solidFill>
          <a:ln w="24491" cap="flat">
            <a:noFill/>
            <a:prstDash val="solid"/>
            <a:miter/>
          </a:ln>
        </p:spPr>
        <p:txBody>
          <a:bodyPr wrap="square" rtlCol="0" anchor="ctr">
            <a:noAutofit/>
          </a:bodyPr>
          <a:lstStyle/>
          <a:p>
            <a:endParaRPr lang="en-US" b="0" i="0" dirty="0">
              <a:latin typeface="Calibri" panose="020F0502020204030204" pitchFamily="34" charset="0"/>
            </a:endParaRPr>
          </a:p>
        </p:txBody>
      </p:sp>
      <p:pic>
        <p:nvPicPr>
          <p:cNvPr id="9" name="Picture 8">
            <a:extLst>
              <a:ext uri="{FF2B5EF4-FFF2-40B4-BE49-F238E27FC236}">
                <a16:creationId xmlns:a16="http://schemas.microsoft.com/office/drawing/2014/main" id="{81267D49-CF81-1CAB-9378-84795E28C76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67403" y="312631"/>
            <a:ext cx="2646852" cy="1945277"/>
          </a:xfrm>
          <a:prstGeom prst="rect">
            <a:avLst/>
          </a:prstGeom>
        </p:spPr>
      </p:pic>
      <p:grpSp>
        <p:nvGrpSpPr>
          <p:cNvPr id="3" name="Group 2">
            <a:extLst>
              <a:ext uri="{FF2B5EF4-FFF2-40B4-BE49-F238E27FC236}">
                <a16:creationId xmlns:a16="http://schemas.microsoft.com/office/drawing/2014/main" id="{362592C3-E3F7-8493-4B47-D37AF6612DF0}"/>
              </a:ext>
            </a:extLst>
          </p:cNvPr>
          <p:cNvGrpSpPr/>
          <p:nvPr userDrawn="1"/>
        </p:nvGrpSpPr>
        <p:grpSpPr>
          <a:xfrm>
            <a:off x="774156" y="6110227"/>
            <a:ext cx="4781517" cy="400110"/>
            <a:chOff x="441152" y="6867141"/>
            <a:chExt cx="4781517" cy="400110"/>
          </a:xfrm>
        </p:grpSpPr>
        <p:pic>
          <p:nvPicPr>
            <p:cNvPr id="4" name="Picture 3">
              <a:extLst>
                <a:ext uri="{FF2B5EF4-FFF2-40B4-BE49-F238E27FC236}">
                  <a16:creationId xmlns:a16="http://schemas.microsoft.com/office/drawing/2014/main" id="{599604F4-97D9-E71D-6636-CEECBB94502F}"/>
                </a:ext>
              </a:extLst>
            </p:cNvPr>
            <p:cNvPicPr>
              <a:picLocks noChangeAspect="1"/>
            </p:cNvPicPr>
            <p:nvPr/>
          </p:nvPicPr>
          <p:blipFill>
            <a:blip r:embed="rId3"/>
            <a:stretch>
              <a:fillRect/>
            </a:stretch>
          </p:blipFill>
          <p:spPr>
            <a:xfrm>
              <a:off x="441152" y="6898511"/>
              <a:ext cx="1552020" cy="345591"/>
            </a:xfrm>
            <a:prstGeom prst="rect">
              <a:avLst/>
            </a:prstGeom>
          </p:spPr>
        </p:pic>
        <p:sp>
          <p:nvSpPr>
            <p:cNvPr id="5" name="TextBox 4">
              <a:extLst>
                <a:ext uri="{FF2B5EF4-FFF2-40B4-BE49-F238E27FC236}">
                  <a16:creationId xmlns:a16="http://schemas.microsoft.com/office/drawing/2014/main" id="{216B842C-CBDD-B32A-6DEE-F806E81A31C2}"/>
                </a:ext>
              </a:extLst>
            </p:cNvPr>
            <p:cNvSpPr txBox="1"/>
            <p:nvPr/>
          </p:nvSpPr>
          <p:spPr>
            <a:xfrm>
              <a:off x="1993172" y="6867141"/>
              <a:ext cx="3229497" cy="400110"/>
            </a:xfrm>
            <a:prstGeom prst="rect">
              <a:avLst/>
            </a:prstGeom>
            <a:noFill/>
          </p:spPr>
          <p:txBody>
            <a:bodyPr wrap="square">
              <a:spAutoFit/>
            </a:bodyPr>
            <a:lstStyle/>
            <a:p>
              <a:pPr algn="just"/>
              <a:r>
                <a:rPr lang="en-IE" sz="500" b="0" i="0" u="none" strike="noStrike" dirty="0">
                  <a:solidFill>
                    <a:srgbClr val="414141"/>
                  </a:solidFill>
                  <a:effectLst/>
                  <a:latin typeface="Calibri" panose="020F0502020204030204" pitchFamily="34" charset="0"/>
                  <a:cs typeface="Calibri" panose="020F0502020204030204" pitchFamily="34" charset="0"/>
                </a:rPr>
                <a:t>This project has been funded with support from the European Commission. The author is solely responsible for this publication (communication) and the Commission accepts no responsibility for any use may be made of the information contained therein. In compliance of the new GDPR framework, please note that the Partnership will only process your personal data in the sole interest and purpose of the project and without any prejudice to your rights</a:t>
              </a:r>
              <a:endParaRPr lang="en-US" sz="500" dirty="0">
                <a:latin typeface="Calibri" panose="020F0502020204030204" pitchFamily="34" charset="0"/>
                <a:cs typeface="Calibri" panose="020F0502020204030204" pitchFamily="34" charset="0"/>
              </a:endParaRPr>
            </a:p>
          </p:txBody>
        </p:sp>
      </p:grpSp>
    </p:spTree>
    <p:extLst>
      <p:ext uri="{BB962C8B-B14F-4D97-AF65-F5344CB8AC3E}">
        <p14:creationId xmlns:p14="http://schemas.microsoft.com/office/powerpoint/2010/main" val="42208650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 Only Slide">
    <p:spTree>
      <p:nvGrpSpPr>
        <p:cNvPr id="1" name=""/>
        <p:cNvGrpSpPr/>
        <p:nvPr/>
      </p:nvGrpSpPr>
      <p:grpSpPr>
        <a:xfrm>
          <a:off x="0" y="0"/>
          <a:ext cx="0" cy="0"/>
          <a:chOff x="0" y="0"/>
          <a:chExt cx="0" cy="0"/>
        </a:xfrm>
      </p:grpSpPr>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98380" y="2045704"/>
            <a:ext cx="10614687" cy="3849918"/>
          </a:xfrm>
          <a:prstGeom prst="rect">
            <a:avLst/>
          </a:prstGeom>
        </p:spPr>
        <p:txBody>
          <a:bodyPr/>
          <a:lstStyle>
            <a:lvl1pPr algn="l">
              <a:buNone/>
              <a:defRPr sz="2400" b="0" i="0" spc="0">
                <a:solidFill>
                  <a:srgbClr val="4040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98381" y="761603"/>
            <a:ext cx="10614687" cy="803654"/>
          </a:xfrm>
          <a:prstGeom prst="rect">
            <a:avLst/>
          </a:prstGeom>
        </p:spPr>
        <p:txBody>
          <a:bodyPr>
            <a:noAutofit/>
          </a:bodyPr>
          <a:lstStyle>
            <a:lvl1pPr marL="0" indent="0" algn="l">
              <a:buNone/>
              <a:defRPr sz="3600" b="1" i="0">
                <a:solidFill>
                  <a:srgbClr val="404040"/>
                </a:solidFill>
                <a:latin typeface="+mn-lt"/>
              </a:defRPr>
            </a:lvl1pPr>
          </a:lstStyle>
          <a:p>
            <a:pPr lvl="0"/>
            <a:r>
              <a:rPr lang="en-US" dirty="0"/>
              <a:t>Heading</a:t>
            </a:r>
          </a:p>
        </p:txBody>
      </p:sp>
    </p:spTree>
    <p:extLst>
      <p:ext uri="{BB962C8B-B14F-4D97-AF65-F5344CB8AC3E}">
        <p14:creationId xmlns:p14="http://schemas.microsoft.com/office/powerpoint/2010/main" val="25466941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4573986"/>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5398A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r"/>
            <a:endParaRPr lang="en-US"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C0A8D23-C9F8-5837-E534-6D23D7BC3CAB}"/>
              </a:ext>
            </a:extLst>
          </p:cNvPr>
          <p:cNvSpPr>
            <a:spLocks noGrp="1"/>
          </p:cNvSpPr>
          <p:nvPr>
            <p:ph type="body" sz="quarter" idx="18" hasCustomPrompt="1"/>
          </p:nvPr>
        </p:nvSpPr>
        <p:spPr>
          <a:xfrm>
            <a:off x="675021" y="3392026"/>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9" name="Picture Placeholder 100">
            <a:extLst>
              <a:ext uri="{FF2B5EF4-FFF2-40B4-BE49-F238E27FC236}">
                <a16:creationId xmlns:a16="http://schemas.microsoft.com/office/drawing/2014/main" id="{BD22B5C7-C6F0-5F54-FD85-23FAA23A6BFF}"/>
              </a:ext>
            </a:extLst>
          </p:cNvPr>
          <p:cNvSpPr>
            <a:spLocks noGrp="1"/>
          </p:cNvSpPr>
          <p:nvPr>
            <p:ph type="pic" sz="quarter" idx="10"/>
          </p:nvPr>
        </p:nvSpPr>
        <p:spPr>
          <a:xfrm>
            <a:off x="391600" y="0"/>
            <a:ext cx="3423163" cy="1945748"/>
          </a:xfrm>
          <a:custGeom>
            <a:avLst/>
            <a:gdLst>
              <a:gd name="connsiteX0" fmla="*/ 0 w 1511252"/>
              <a:gd name="connsiteY0" fmla="*/ 0 h 3351974"/>
              <a:gd name="connsiteX1" fmla="*/ 1511252 w 1511252"/>
              <a:gd name="connsiteY1" fmla="*/ 0 h 3351974"/>
              <a:gd name="connsiteX2" fmla="*/ 1511252 w 1511252"/>
              <a:gd name="connsiteY2" fmla="*/ 3351974 h 3351974"/>
              <a:gd name="connsiteX3" fmla="*/ 0 w 1511252"/>
              <a:gd name="connsiteY3" fmla="*/ 3351974 h 3351974"/>
            </a:gdLst>
            <a:ahLst/>
            <a:cxnLst>
              <a:cxn ang="0">
                <a:pos x="connsiteX0" y="connsiteY0"/>
              </a:cxn>
              <a:cxn ang="0">
                <a:pos x="connsiteX1" y="connsiteY1"/>
              </a:cxn>
              <a:cxn ang="0">
                <a:pos x="connsiteX2" y="connsiteY2"/>
              </a:cxn>
              <a:cxn ang="0">
                <a:pos x="connsiteX3" y="connsiteY3"/>
              </a:cxn>
            </a:cxnLst>
            <a:rect l="l" t="t" r="r" b="b"/>
            <a:pathLst>
              <a:path w="1511252" h="3351974">
                <a:moveTo>
                  <a:pt x="0" y="0"/>
                </a:moveTo>
                <a:lnTo>
                  <a:pt x="1511252" y="0"/>
                </a:lnTo>
                <a:lnTo>
                  <a:pt x="1511252" y="3351974"/>
                </a:lnTo>
                <a:lnTo>
                  <a:pt x="0" y="3351974"/>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0" name="Text Placeholder 17">
            <a:extLst>
              <a:ext uri="{FF2B5EF4-FFF2-40B4-BE49-F238E27FC236}">
                <a16:creationId xmlns:a16="http://schemas.microsoft.com/office/drawing/2014/main" id="{040AD1CE-E860-5218-B80A-B69AF77B55A1}"/>
              </a:ext>
            </a:extLst>
          </p:cNvPr>
          <p:cNvSpPr>
            <a:spLocks noGrp="1"/>
          </p:cNvSpPr>
          <p:nvPr>
            <p:ph type="body" sz="quarter" idx="20" hasCustomPrompt="1"/>
          </p:nvPr>
        </p:nvSpPr>
        <p:spPr>
          <a:xfrm>
            <a:off x="4594468" y="2045704"/>
            <a:ext cx="6961476" cy="3849918"/>
          </a:xfrm>
          <a:prstGeom prst="rect">
            <a:avLst/>
          </a:prstGeom>
        </p:spPr>
        <p:txBody>
          <a:bodyPr/>
          <a:lstStyle>
            <a:lvl1pPr algn="l">
              <a:buNone/>
              <a:defRPr sz="2400" b="0" i="0" spc="0">
                <a:solidFill>
                  <a:srgbClr val="4040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594469" y="761603"/>
            <a:ext cx="6961476" cy="803654"/>
          </a:xfrm>
          <a:prstGeom prst="rect">
            <a:avLst/>
          </a:prstGeom>
        </p:spPr>
        <p:txBody>
          <a:bodyPr>
            <a:noAutofit/>
          </a:bodyPr>
          <a:lstStyle>
            <a:lvl1pPr marL="0" indent="0" algn="l">
              <a:buNone/>
              <a:defRPr sz="3600" b="1" i="0">
                <a:solidFill>
                  <a:srgbClr val="404040"/>
                </a:solidFill>
                <a:latin typeface="+mn-lt"/>
              </a:defRPr>
            </a:lvl1pPr>
          </a:lstStyle>
          <a:p>
            <a:pPr lvl="0"/>
            <a:r>
              <a:rPr lang="en-US" dirty="0"/>
              <a:t>Heading</a:t>
            </a:r>
          </a:p>
        </p:txBody>
      </p:sp>
    </p:spTree>
    <p:extLst>
      <p:ext uri="{BB962C8B-B14F-4D97-AF65-F5344CB8AC3E}">
        <p14:creationId xmlns:p14="http://schemas.microsoft.com/office/powerpoint/2010/main" val="4920945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84C245"/>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408890"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528134" y="1876698"/>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544933"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3" name="Text Placeholder 17">
            <a:extLst>
              <a:ext uri="{FF2B5EF4-FFF2-40B4-BE49-F238E27FC236}">
                <a16:creationId xmlns:a16="http://schemas.microsoft.com/office/drawing/2014/main" id="{1A631662-8519-989C-B3B4-0791084D2B49}"/>
              </a:ext>
            </a:extLst>
          </p:cNvPr>
          <p:cNvSpPr>
            <a:spLocks noGrp="1"/>
          </p:cNvSpPr>
          <p:nvPr>
            <p:ph type="body" sz="quarter" idx="20" hasCustomPrompt="1"/>
          </p:nvPr>
        </p:nvSpPr>
        <p:spPr>
          <a:xfrm>
            <a:off x="4594468" y="2045704"/>
            <a:ext cx="6961476" cy="3849918"/>
          </a:xfrm>
          <a:prstGeom prst="rect">
            <a:avLst/>
          </a:prstGeom>
        </p:spPr>
        <p:txBody>
          <a:bodyPr/>
          <a:lstStyle>
            <a:lvl1pPr algn="l">
              <a:buNone/>
              <a:defRPr sz="2400" b="0" i="0" spc="0">
                <a:solidFill>
                  <a:srgbClr val="4040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6" name="Text Placeholder 23">
            <a:extLst>
              <a:ext uri="{FF2B5EF4-FFF2-40B4-BE49-F238E27FC236}">
                <a16:creationId xmlns:a16="http://schemas.microsoft.com/office/drawing/2014/main" id="{3ABD5442-0672-6B8D-6135-3A7BAA41A486}"/>
              </a:ext>
            </a:extLst>
          </p:cNvPr>
          <p:cNvSpPr>
            <a:spLocks noGrp="1"/>
          </p:cNvSpPr>
          <p:nvPr>
            <p:ph type="body" sz="quarter" idx="16" hasCustomPrompt="1"/>
          </p:nvPr>
        </p:nvSpPr>
        <p:spPr>
          <a:xfrm>
            <a:off x="4594469" y="761603"/>
            <a:ext cx="6961476" cy="803654"/>
          </a:xfrm>
          <a:prstGeom prst="rect">
            <a:avLst/>
          </a:prstGeom>
        </p:spPr>
        <p:txBody>
          <a:bodyPr>
            <a:noAutofit/>
          </a:bodyPr>
          <a:lstStyle>
            <a:lvl1pPr marL="0" indent="0" algn="l">
              <a:buNone/>
              <a:defRPr sz="3600" b="1" i="0">
                <a:solidFill>
                  <a:srgbClr val="404040"/>
                </a:solidFill>
                <a:latin typeface="+mn-lt"/>
              </a:defRPr>
            </a:lvl1pPr>
          </a:lstStyle>
          <a:p>
            <a:pPr lvl="0"/>
            <a:r>
              <a:rPr lang="en-US" dirty="0"/>
              <a:t>Heading</a:t>
            </a:r>
          </a:p>
        </p:txBody>
      </p:sp>
    </p:spTree>
    <p:extLst>
      <p:ext uri="{BB962C8B-B14F-4D97-AF65-F5344CB8AC3E}">
        <p14:creationId xmlns:p14="http://schemas.microsoft.com/office/powerpoint/2010/main" val="4191051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Photo/Text Slide 03">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0A762DC-C1C5-4617-87D3-4AC57CCD90EA}"/>
              </a:ext>
            </a:extLst>
          </p:cNvPr>
          <p:cNvSpPr/>
          <p:nvPr userDrawn="1"/>
        </p:nvSpPr>
        <p:spPr>
          <a:xfrm rot="16200000">
            <a:off x="726440" y="2939340"/>
            <a:ext cx="2792171" cy="4245051"/>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1F8E47"/>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sp>
        <p:nvSpPr>
          <p:cNvPr id="3" name="Picture Placeholder 18">
            <a:extLst>
              <a:ext uri="{FF2B5EF4-FFF2-40B4-BE49-F238E27FC236}">
                <a16:creationId xmlns:a16="http://schemas.microsoft.com/office/drawing/2014/main" id="{DD08D66B-0AD5-663D-D808-6F1607225658}"/>
              </a:ext>
            </a:extLst>
          </p:cNvPr>
          <p:cNvSpPr>
            <a:spLocks noGrp="1"/>
          </p:cNvSpPr>
          <p:nvPr>
            <p:ph type="pic" sz="quarter" idx="34"/>
          </p:nvPr>
        </p:nvSpPr>
        <p:spPr>
          <a:xfrm>
            <a:off x="35665" y="242889"/>
            <a:ext cx="7575621" cy="4331221"/>
          </a:xfrm>
          <a:custGeom>
            <a:avLst/>
            <a:gdLst>
              <a:gd name="connsiteX0" fmla="*/ 0 w 7001712"/>
              <a:gd name="connsiteY0" fmla="*/ 0 h 4003099"/>
              <a:gd name="connsiteX1" fmla="*/ 4887830 w 7001712"/>
              <a:gd name="connsiteY1" fmla="*/ 0 h 4003099"/>
              <a:gd name="connsiteX2" fmla="*/ 4887830 w 7001712"/>
              <a:gd name="connsiteY2" fmla="*/ 4177 h 4003099"/>
              <a:gd name="connsiteX3" fmla="*/ 5000626 w 7001712"/>
              <a:gd name="connsiteY3" fmla="*/ 0 h 4003099"/>
              <a:gd name="connsiteX4" fmla="*/ 7001712 w 7001712"/>
              <a:gd name="connsiteY4" fmla="*/ 2001549 h 4003099"/>
              <a:gd name="connsiteX5" fmla="*/ 5000626 w 7001712"/>
              <a:gd name="connsiteY5" fmla="*/ 4003099 h 4003099"/>
              <a:gd name="connsiteX6" fmla="*/ 4887830 w 7001712"/>
              <a:gd name="connsiteY6" fmla="*/ 3998921 h 4003099"/>
              <a:gd name="connsiteX7" fmla="*/ 4887830 w 7001712"/>
              <a:gd name="connsiteY7" fmla="*/ 4003099 h 4003099"/>
              <a:gd name="connsiteX8" fmla="*/ 3812422 w 7001712"/>
              <a:gd name="connsiteY8" fmla="*/ 4003099 h 4003099"/>
              <a:gd name="connsiteX9" fmla="*/ 3786583 w 7001712"/>
              <a:gd name="connsiteY9" fmla="*/ 3932337 h 4003099"/>
              <a:gd name="connsiteX10" fmla="*/ 2597764 w 7001712"/>
              <a:gd name="connsiteY10" fmla="*/ 3144785 h 4003099"/>
              <a:gd name="connsiteX11" fmla="*/ 2525049 w 7001712"/>
              <a:gd name="connsiteY11" fmla="*/ 3147478 h 4003099"/>
              <a:gd name="connsiteX12" fmla="*/ 2525049 w 7001712"/>
              <a:gd name="connsiteY12" fmla="*/ 3144785 h 4003099"/>
              <a:gd name="connsiteX13" fmla="*/ 0 w 7001712"/>
              <a:gd name="connsiteY13" fmla="*/ 3144785 h 40030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001712" h="4003099">
                <a:moveTo>
                  <a:pt x="0" y="0"/>
                </a:moveTo>
                <a:lnTo>
                  <a:pt x="4887830" y="0"/>
                </a:lnTo>
                <a:lnTo>
                  <a:pt x="4887830" y="4177"/>
                </a:lnTo>
                <a:cubicBezTo>
                  <a:pt x="4925428" y="0"/>
                  <a:pt x="4963028" y="0"/>
                  <a:pt x="5000626" y="0"/>
                </a:cubicBezTo>
                <a:cubicBezTo>
                  <a:pt x="6107700" y="0"/>
                  <a:pt x="7001712" y="894219"/>
                  <a:pt x="7001712" y="2001549"/>
                </a:cubicBezTo>
                <a:cubicBezTo>
                  <a:pt x="7001712" y="3108877"/>
                  <a:pt x="6103520" y="4003099"/>
                  <a:pt x="5000626" y="4003099"/>
                </a:cubicBezTo>
                <a:cubicBezTo>
                  <a:pt x="4963028" y="4003099"/>
                  <a:pt x="4921250" y="4003099"/>
                  <a:pt x="4887830" y="3998921"/>
                </a:cubicBezTo>
                <a:lnTo>
                  <a:pt x="4887830" y="4003099"/>
                </a:lnTo>
                <a:lnTo>
                  <a:pt x="3812422" y="4003099"/>
                </a:lnTo>
                <a:lnTo>
                  <a:pt x="3786583" y="3932337"/>
                </a:lnTo>
                <a:cubicBezTo>
                  <a:pt x="3591035" y="3469048"/>
                  <a:pt x="3133030" y="3144785"/>
                  <a:pt x="2597764" y="3144785"/>
                </a:cubicBezTo>
                <a:cubicBezTo>
                  <a:pt x="2573526" y="3144785"/>
                  <a:pt x="2549287" y="3144785"/>
                  <a:pt x="2525049" y="3147478"/>
                </a:cubicBezTo>
                <a:lnTo>
                  <a:pt x="2525049" y="3144785"/>
                </a:lnTo>
                <a:lnTo>
                  <a:pt x="0" y="3144785"/>
                </a:ln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480327" y="475804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599571" y="4919936"/>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616370" y="398501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7" name="Text Placeholder 17">
            <a:extLst>
              <a:ext uri="{FF2B5EF4-FFF2-40B4-BE49-F238E27FC236}">
                <a16:creationId xmlns:a16="http://schemas.microsoft.com/office/drawing/2014/main" id="{AB8172D5-0BBA-D0E6-8E31-AF267F209A50}"/>
              </a:ext>
            </a:extLst>
          </p:cNvPr>
          <p:cNvSpPr>
            <a:spLocks noGrp="1"/>
          </p:cNvSpPr>
          <p:nvPr>
            <p:ph type="body" sz="quarter" idx="20" hasCustomPrompt="1"/>
          </p:nvPr>
        </p:nvSpPr>
        <p:spPr>
          <a:xfrm>
            <a:off x="7946950" y="642939"/>
            <a:ext cx="3608993" cy="5453458"/>
          </a:xfrm>
          <a:prstGeom prst="rect">
            <a:avLst/>
          </a:prstGeom>
        </p:spPr>
        <p:txBody>
          <a:bodyPr/>
          <a:lstStyle>
            <a:lvl1pPr algn="l">
              <a:buNone/>
              <a:defRPr sz="2400" b="0" i="0" spc="0">
                <a:solidFill>
                  <a:srgbClr val="4040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48060243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hoto/Text Slide 04">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0A762DC-C1C5-4617-87D3-4AC57CCD90EA}"/>
              </a:ext>
            </a:extLst>
          </p:cNvPr>
          <p:cNvSpPr/>
          <p:nvPr userDrawn="1"/>
        </p:nvSpPr>
        <p:spPr>
          <a:xfrm rot="5400000">
            <a:off x="8185276" y="-436800"/>
            <a:ext cx="3179510"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5398A2"/>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7946949" y="1680945"/>
            <a:ext cx="3796944"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10011341" y="1857124"/>
            <a:ext cx="1532272" cy="1049221"/>
          </a:xfrm>
          <a:prstGeom prst="rect">
            <a:avLst/>
          </a:prstGeom>
        </p:spPr>
        <p:txBody>
          <a:bodyPr anchor="t">
            <a:noAutofit/>
          </a:bodyPr>
          <a:lstStyle>
            <a:lvl1pPr marL="0" indent="0" algn="r">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10346310" y="922205"/>
            <a:ext cx="1197303" cy="385564"/>
          </a:xfrm>
          <a:prstGeom prst="rect">
            <a:avLst/>
          </a:prstGeom>
        </p:spPr>
        <p:txBody>
          <a:bodyPr anchor="t">
            <a:noAutofit/>
          </a:bodyPr>
          <a:lstStyle>
            <a:lvl1pPr marL="0" indent="0" algn="r">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4" name="Text Placeholder 17">
            <a:extLst>
              <a:ext uri="{FF2B5EF4-FFF2-40B4-BE49-F238E27FC236}">
                <a16:creationId xmlns:a16="http://schemas.microsoft.com/office/drawing/2014/main" id="{74EA9D64-55B8-3855-6053-7B79677C5E2E}"/>
              </a:ext>
            </a:extLst>
          </p:cNvPr>
          <p:cNvSpPr>
            <a:spLocks noGrp="1"/>
          </p:cNvSpPr>
          <p:nvPr>
            <p:ph type="body" sz="quarter" idx="21" hasCustomPrompt="1"/>
          </p:nvPr>
        </p:nvSpPr>
        <p:spPr>
          <a:xfrm>
            <a:off x="787770" y="5062321"/>
            <a:ext cx="10755843" cy="1235941"/>
          </a:xfrm>
          <a:prstGeom prst="rect">
            <a:avLst/>
          </a:prstGeom>
        </p:spPr>
        <p:txBody>
          <a:bodyPr/>
          <a:lstStyle>
            <a:lvl1pPr algn="l">
              <a:buNone/>
              <a:defRPr sz="2400" b="0" i="0" spc="0">
                <a:solidFill>
                  <a:srgbClr val="4040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7" name="Picture Placeholder 16">
            <a:extLst>
              <a:ext uri="{FF2B5EF4-FFF2-40B4-BE49-F238E27FC236}">
                <a16:creationId xmlns:a16="http://schemas.microsoft.com/office/drawing/2014/main" id="{A5A95592-5CA0-8FDF-0E49-2AD638F90ECC}"/>
              </a:ext>
            </a:extLst>
          </p:cNvPr>
          <p:cNvSpPr>
            <a:spLocks noGrp="1"/>
          </p:cNvSpPr>
          <p:nvPr>
            <p:ph type="pic" sz="quarter" idx="22"/>
          </p:nvPr>
        </p:nvSpPr>
        <p:spPr>
          <a:xfrm>
            <a:off x="0" y="148452"/>
            <a:ext cx="8097183" cy="4466563"/>
          </a:xfrm>
          <a:custGeom>
            <a:avLst/>
            <a:gdLst>
              <a:gd name="connsiteX0" fmla="*/ 0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8097183" h="4466563">
                <a:moveTo>
                  <a:pt x="0"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Tree>
    <p:extLst>
      <p:ext uri="{BB962C8B-B14F-4D97-AF65-F5344CB8AC3E}">
        <p14:creationId xmlns:p14="http://schemas.microsoft.com/office/powerpoint/2010/main" val="101048799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ext + Device 01">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89DC221F-8346-2EF7-5657-B06D86059A19}"/>
              </a:ext>
            </a:extLst>
          </p:cNvPr>
          <p:cNvPicPr>
            <a:picLocks noChangeAspect="1"/>
          </p:cNvPicPr>
          <p:nvPr userDrawn="1"/>
        </p:nvPicPr>
        <p:blipFill>
          <a:blip r:embed="rId2">
            <a:alphaModFix amt="63000"/>
            <a:extLst>
              <a:ext uri="{28A0092B-C50C-407E-A947-70E740481C1C}">
                <a14:useLocalDpi xmlns:a14="http://schemas.microsoft.com/office/drawing/2010/main" val="0"/>
              </a:ext>
            </a:extLst>
          </a:blip>
          <a:stretch>
            <a:fillRect/>
          </a:stretch>
        </p:blipFill>
        <p:spPr>
          <a:xfrm rot="17701727">
            <a:off x="8378696" y="-897931"/>
            <a:ext cx="4628596" cy="4628596"/>
          </a:xfrm>
          <a:prstGeom prst="rect">
            <a:avLst/>
          </a:prstGeom>
        </p:spPr>
      </p:pic>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98381" y="2045704"/>
            <a:ext cx="4615448" cy="3849918"/>
          </a:xfrm>
          <a:prstGeom prst="rect">
            <a:avLst/>
          </a:prstGeom>
        </p:spPr>
        <p:txBody>
          <a:bodyPr/>
          <a:lstStyle>
            <a:lvl1pPr algn="l">
              <a:buNone/>
              <a:defRPr sz="2400" b="0" i="0" spc="0">
                <a:solidFill>
                  <a:srgbClr val="4040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98382" y="761603"/>
            <a:ext cx="4615448" cy="803654"/>
          </a:xfrm>
          <a:prstGeom prst="rect">
            <a:avLst/>
          </a:prstGeom>
        </p:spPr>
        <p:txBody>
          <a:bodyPr>
            <a:noAutofit/>
          </a:bodyPr>
          <a:lstStyle>
            <a:lvl1pPr marL="0" indent="0" algn="l">
              <a:buNone/>
              <a:defRPr sz="3600" b="1" i="0">
                <a:solidFill>
                  <a:srgbClr val="404040"/>
                </a:solidFill>
                <a:latin typeface="+mn-lt"/>
              </a:defRPr>
            </a:lvl1pPr>
          </a:lstStyle>
          <a:p>
            <a:pPr lvl="0"/>
            <a:r>
              <a:rPr lang="en-US" dirty="0"/>
              <a:t>Heading</a:t>
            </a:r>
          </a:p>
        </p:txBody>
      </p:sp>
      <p:pic>
        <p:nvPicPr>
          <p:cNvPr id="5" name="Picture 4">
            <a:extLst>
              <a:ext uri="{FF2B5EF4-FFF2-40B4-BE49-F238E27FC236}">
                <a16:creationId xmlns:a16="http://schemas.microsoft.com/office/drawing/2014/main" id="{C535F255-6A56-2A77-E9C6-5B560E90E3B6}"/>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144693" y="1421160"/>
            <a:ext cx="6629107" cy="4819843"/>
          </a:xfrm>
          <a:prstGeom prst="rect">
            <a:avLst/>
          </a:prstGeom>
          <a:noFill/>
        </p:spPr>
      </p:pic>
      <p:sp>
        <p:nvSpPr>
          <p:cNvPr id="6" name="Picture Placeholder 9">
            <a:extLst>
              <a:ext uri="{FF2B5EF4-FFF2-40B4-BE49-F238E27FC236}">
                <a16:creationId xmlns:a16="http://schemas.microsoft.com/office/drawing/2014/main" id="{1486B446-7EE2-A521-0043-FE2D14242AAD}"/>
              </a:ext>
            </a:extLst>
          </p:cNvPr>
          <p:cNvSpPr>
            <a:spLocks noGrp="1"/>
          </p:cNvSpPr>
          <p:nvPr>
            <p:ph type="pic" sz="quarter" idx="13"/>
          </p:nvPr>
        </p:nvSpPr>
        <p:spPr>
          <a:xfrm>
            <a:off x="6096000" y="1917699"/>
            <a:ext cx="4726114" cy="3022601"/>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Tree>
    <p:extLst>
      <p:ext uri="{BB962C8B-B14F-4D97-AF65-F5344CB8AC3E}">
        <p14:creationId xmlns:p14="http://schemas.microsoft.com/office/powerpoint/2010/main" val="57531829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xt + Device 02">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6AAE22F-38B6-8AF9-3EDE-BABDE3BC5702}"/>
              </a:ext>
            </a:extLst>
          </p:cNvPr>
          <p:cNvPicPr>
            <a:picLocks noChangeAspect="1"/>
          </p:cNvPicPr>
          <p:nvPr userDrawn="1"/>
        </p:nvPicPr>
        <p:blipFill>
          <a:blip r:embed="rId2">
            <a:alphaModFix amt="63000"/>
            <a:extLst>
              <a:ext uri="{28A0092B-C50C-407E-A947-70E740481C1C}">
                <a14:useLocalDpi xmlns:a14="http://schemas.microsoft.com/office/drawing/2010/main" val="0"/>
              </a:ext>
            </a:extLst>
          </a:blip>
          <a:stretch>
            <a:fillRect/>
          </a:stretch>
        </p:blipFill>
        <p:spPr>
          <a:xfrm rot="1081996">
            <a:off x="8614224" y="-773240"/>
            <a:ext cx="4628596" cy="4628596"/>
          </a:xfrm>
          <a:prstGeom prst="rect">
            <a:avLst/>
          </a:prstGeom>
        </p:spPr>
      </p:pic>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98380" y="2045704"/>
            <a:ext cx="5428247" cy="3849918"/>
          </a:xfrm>
          <a:prstGeom prst="rect">
            <a:avLst/>
          </a:prstGeom>
        </p:spPr>
        <p:txBody>
          <a:bodyPr/>
          <a:lstStyle>
            <a:lvl1pPr algn="l">
              <a:buNone/>
              <a:defRPr sz="2400" b="0" i="0" spc="0">
                <a:solidFill>
                  <a:srgbClr val="4040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98381" y="761603"/>
            <a:ext cx="5428247" cy="803654"/>
          </a:xfrm>
          <a:prstGeom prst="rect">
            <a:avLst/>
          </a:prstGeom>
        </p:spPr>
        <p:txBody>
          <a:bodyPr>
            <a:noAutofit/>
          </a:bodyPr>
          <a:lstStyle>
            <a:lvl1pPr marL="0" indent="0" algn="l">
              <a:buNone/>
              <a:defRPr sz="3600" b="1" i="0">
                <a:solidFill>
                  <a:srgbClr val="404040"/>
                </a:solidFill>
                <a:latin typeface="+mn-lt"/>
              </a:defRPr>
            </a:lvl1pPr>
          </a:lstStyle>
          <a:p>
            <a:pPr lvl="0"/>
            <a:r>
              <a:rPr lang="en-US" dirty="0"/>
              <a:t>Heading</a:t>
            </a:r>
          </a:p>
        </p:txBody>
      </p:sp>
      <p:pic>
        <p:nvPicPr>
          <p:cNvPr id="8" name="Picture 7">
            <a:extLst>
              <a:ext uri="{FF2B5EF4-FFF2-40B4-BE49-F238E27FC236}">
                <a16:creationId xmlns:a16="http://schemas.microsoft.com/office/drawing/2014/main" id="{1DD8D624-C2EB-D1C7-4B03-7BAC84FBB9AD}"/>
              </a:ext>
            </a:extLst>
          </p:cNvPr>
          <p:cNvPicPr>
            <a:picLocks noChangeAspect="1"/>
          </p:cNvPicPr>
          <p:nvPr userDrawn="1"/>
        </p:nvPicPr>
        <p:blipFill>
          <a:blip r:embed="rId3" cstate="print">
            <a:extLst>
              <a:ext uri="{28A0092B-C50C-407E-A947-70E740481C1C}">
                <a14:useLocalDpi xmlns:a14="http://schemas.microsoft.com/office/drawing/2010/main"/>
              </a:ext>
            </a:extLst>
          </a:blip>
          <a:srcRect/>
          <a:stretch>
            <a:fillRect/>
          </a:stretch>
        </p:blipFill>
        <p:spPr>
          <a:xfrm>
            <a:off x="6474192" y="1328699"/>
            <a:ext cx="4881979" cy="5529299"/>
          </a:xfrm>
          <a:custGeom>
            <a:avLst/>
            <a:gdLst>
              <a:gd name="connsiteX0" fmla="*/ 0 w 4991918"/>
              <a:gd name="connsiteY0" fmla="*/ 0 h 5653816"/>
              <a:gd name="connsiteX1" fmla="*/ 4991918 w 4991918"/>
              <a:gd name="connsiteY1" fmla="*/ 0 h 5653816"/>
              <a:gd name="connsiteX2" fmla="*/ 4991918 w 4991918"/>
              <a:gd name="connsiteY2" fmla="*/ 5653816 h 5653816"/>
              <a:gd name="connsiteX3" fmla="*/ 0 w 4991918"/>
              <a:gd name="connsiteY3" fmla="*/ 5653816 h 5653816"/>
            </a:gdLst>
            <a:ahLst/>
            <a:cxnLst>
              <a:cxn ang="0">
                <a:pos x="connsiteX0" y="connsiteY0"/>
              </a:cxn>
              <a:cxn ang="0">
                <a:pos x="connsiteX1" y="connsiteY1"/>
              </a:cxn>
              <a:cxn ang="0">
                <a:pos x="connsiteX2" y="connsiteY2"/>
              </a:cxn>
              <a:cxn ang="0">
                <a:pos x="connsiteX3" y="connsiteY3"/>
              </a:cxn>
            </a:cxnLst>
            <a:rect l="l" t="t" r="r" b="b"/>
            <a:pathLst>
              <a:path w="4991918" h="5653816">
                <a:moveTo>
                  <a:pt x="0" y="0"/>
                </a:moveTo>
                <a:lnTo>
                  <a:pt x="4991918" y="0"/>
                </a:lnTo>
                <a:lnTo>
                  <a:pt x="4991918" y="5653816"/>
                </a:lnTo>
                <a:lnTo>
                  <a:pt x="0" y="5653816"/>
                </a:lnTo>
                <a:close/>
              </a:path>
            </a:pathLst>
          </a:custGeom>
        </p:spPr>
      </p:pic>
      <p:sp>
        <p:nvSpPr>
          <p:cNvPr id="9" name="Picture Placeholder 9">
            <a:extLst>
              <a:ext uri="{FF2B5EF4-FFF2-40B4-BE49-F238E27FC236}">
                <a16:creationId xmlns:a16="http://schemas.microsoft.com/office/drawing/2014/main" id="{6EB8F01E-06BF-8F01-5A40-30285A91F4ED}"/>
              </a:ext>
            </a:extLst>
          </p:cNvPr>
          <p:cNvSpPr>
            <a:spLocks noGrp="1"/>
          </p:cNvSpPr>
          <p:nvPr>
            <p:ph type="pic" sz="quarter" idx="13"/>
          </p:nvPr>
        </p:nvSpPr>
        <p:spPr>
          <a:xfrm>
            <a:off x="6966760" y="2884487"/>
            <a:ext cx="3896842" cy="3973513"/>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Tree>
    <p:extLst>
      <p:ext uri="{BB962C8B-B14F-4D97-AF65-F5344CB8AC3E}">
        <p14:creationId xmlns:p14="http://schemas.microsoft.com/office/powerpoint/2010/main" val="28665151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ext + Device 03">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E0C3C2A-8171-398A-CEBD-FFB29BAB5F41}"/>
              </a:ext>
            </a:extLst>
          </p:cNvPr>
          <p:cNvPicPr>
            <a:picLocks noChangeAspect="1"/>
          </p:cNvPicPr>
          <p:nvPr userDrawn="1"/>
        </p:nvPicPr>
        <p:blipFill>
          <a:blip r:embed="rId2">
            <a:alphaModFix amt="63000"/>
            <a:extLst>
              <a:ext uri="{28A0092B-C50C-407E-A947-70E740481C1C}">
                <a14:useLocalDpi xmlns:a14="http://schemas.microsoft.com/office/drawing/2010/main" val="0"/>
              </a:ext>
            </a:extLst>
          </a:blip>
          <a:stretch>
            <a:fillRect/>
          </a:stretch>
        </p:blipFill>
        <p:spPr>
          <a:xfrm rot="5400000">
            <a:off x="8434115" y="-745531"/>
            <a:ext cx="4628596" cy="4628596"/>
          </a:xfrm>
          <a:prstGeom prst="rect">
            <a:avLst/>
          </a:prstGeom>
        </p:spPr>
      </p:pic>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98380" y="2045704"/>
            <a:ext cx="5428247" cy="3849918"/>
          </a:xfrm>
          <a:prstGeom prst="rect">
            <a:avLst/>
          </a:prstGeom>
        </p:spPr>
        <p:txBody>
          <a:bodyPr/>
          <a:lstStyle>
            <a:lvl1pPr algn="l">
              <a:buNone/>
              <a:defRPr sz="2400" b="0" i="0" spc="0">
                <a:solidFill>
                  <a:srgbClr val="4040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98381" y="761603"/>
            <a:ext cx="5428247" cy="803654"/>
          </a:xfrm>
          <a:prstGeom prst="rect">
            <a:avLst/>
          </a:prstGeom>
        </p:spPr>
        <p:txBody>
          <a:bodyPr>
            <a:noAutofit/>
          </a:bodyPr>
          <a:lstStyle>
            <a:lvl1pPr marL="0" indent="0" algn="l">
              <a:buNone/>
              <a:defRPr sz="3600" b="1" i="0">
                <a:solidFill>
                  <a:srgbClr val="404040"/>
                </a:solidFill>
                <a:latin typeface="+mn-lt"/>
              </a:defRPr>
            </a:lvl1pPr>
          </a:lstStyle>
          <a:p>
            <a:pPr lvl="0"/>
            <a:r>
              <a:rPr lang="en-US" dirty="0"/>
              <a:t>Heading</a:t>
            </a:r>
          </a:p>
        </p:txBody>
      </p:sp>
      <p:pic>
        <p:nvPicPr>
          <p:cNvPr id="11" name="Picture 10">
            <a:extLst>
              <a:ext uri="{FF2B5EF4-FFF2-40B4-BE49-F238E27FC236}">
                <a16:creationId xmlns:a16="http://schemas.microsoft.com/office/drawing/2014/main" id="{15B1AF3C-4A0E-1C81-74A3-55E033E3DF81}"/>
              </a:ext>
            </a:extLst>
          </p:cNvPr>
          <p:cNvPicPr>
            <a:picLocks noChangeAspect="1"/>
          </p:cNvPicPr>
          <p:nvPr userDrawn="1"/>
        </p:nvPicPr>
        <p:blipFill>
          <a:blip r:embed="rId3" cstate="print">
            <a:extLst>
              <a:ext uri="{28A0092B-C50C-407E-A947-70E740481C1C}">
                <a14:useLocalDpi xmlns:a14="http://schemas.microsoft.com/office/drawing/2010/main"/>
              </a:ext>
            </a:extLst>
          </a:blip>
          <a:srcRect b="8549"/>
          <a:stretch>
            <a:fillRect/>
          </a:stretch>
        </p:blipFill>
        <p:spPr>
          <a:xfrm>
            <a:off x="6712427" y="1152263"/>
            <a:ext cx="4681192" cy="5705737"/>
          </a:xfrm>
          <a:custGeom>
            <a:avLst/>
            <a:gdLst>
              <a:gd name="connsiteX0" fmla="*/ 0 w 3809685"/>
              <a:gd name="connsiteY0" fmla="*/ 0 h 4643489"/>
              <a:gd name="connsiteX1" fmla="*/ 3809685 w 3809685"/>
              <a:gd name="connsiteY1" fmla="*/ 0 h 4643489"/>
              <a:gd name="connsiteX2" fmla="*/ 3809685 w 3809685"/>
              <a:gd name="connsiteY2" fmla="*/ 4643489 h 4643489"/>
              <a:gd name="connsiteX3" fmla="*/ 0 w 3809685"/>
              <a:gd name="connsiteY3" fmla="*/ 4643489 h 4643489"/>
            </a:gdLst>
            <a:ahLst/>
            <a:cxnLst>
              <a:cxn ang="0">
                <a:pos x="connsiteX0" y="connsiteY0"/>
              </a:cxn>
              <a:cxn ang="0">
                <a:pos x="connsiteX1" y="connsiteY1"/>
              </a:cxn>
              <a:cxn ang="0">
                <a:pos x="connsiteX2" y="connsiteY2"/>
              </a:cxn>
              <a:cxn ang="0">
                <a:pos x="connsiteX3" y="connsiteY3"/>
              </a:cxn>
            </a:cxnLst>
            <a:rect l="l" t="t" r="r" b="b"/>
            <a:pathLst>
              <a:path w="3809685" h="4643489">
                <a:moveTo>
                  <a:pt x="0" y="0"/>
                </a:moveTo>
                <a:lnTo>
                  <a:pt x="3809685" y="0"/>
                </a:lnTo>
                <a:lnTo>
                  <a:pt x="3809685" y="4643489"/>
                </a:lnTo>
                <a:lnTo>
                  <a:pt x="0" y="4643489"/>
                </a:lnTo>
                <a:close/>
              </a:path>
            </a:pathLst>
          </a:custGeom>
        </p:spPr>
      </p:pic>
      <p:sp>
        <p:nvSpPr>
          <p:cNvPr id="12" name="Picture Placeholder 14">
            <a:extLst>
              <a:ext uri="{FF2B5EF4-FFF2-40B4-BE49-F238E27FC236}">
                <a16:creationId xmlns:a16="http://schemas.microsoft.com/office/drawing/2014/main" id="{51C44BA5-BF7A-7ADD-01ED-C8DFB7937810}"/>
              </a:ext>
            </a:extLst>
          </p:cNvPr>
          <p:cNvSpPr>
            <a:spLocks noGrp="1"/>
          </p:cNvSpPr>
          <p:nvPr>
            <p:ph type="pic" sz="quarter" idx="12"/>
          </p:nvPr>
        </p:nvSpPr>
        <p:spPr>
          <a:xfrm>
            <a:off x="7014500" y="1628440"/>
            <a:ext cx="4037037" cy="5208132"/>
          </a:xfrm>
          <a:custGeom>
            <a:avLst/>
            <a:gdLst>
              <a:gd name="connsiteX0" fmla="*/ 910260 w 4900611"/>
              <a:gd name="connsiteY0" fmla="*/ 4784374 h 6322218"/>
              <a:gd name="connsiteX1" fmla="*/ 910260 w 4900611"/>
              <a:gd name="connsiteY1" fmla="*/ 5430211 h 6322218"/>
              <a:gd name="connsiteX2" fmla="*/ 3961468 w 4900611"/>
              <a:gd name="connsiteY2" fmla="*/ 5430211 h 6322218"/>
              <a:gd name="connsiteX3" fmla="*/ 3961468 w 4900611"/>
              <a:gd name="connsiteY3" fmla="*/ 4784374 h 6322218"/>
              <a:gd name="connsiteX4" fmla="*/ 0 w 4900611"/>
              <a:gd name="connsiteY4" fmla="*/ 0 h 6322218"/>
              <a:gd name="connsiteX5" fmla="*/ 4900611 w 4900611"/>
              <a:gd name="connsiteY5" fmla="*/ 0 h 6322218"/>
              <a:gd name="connsiteX6" fmla="*/ 4900611 w 4900611"/>
              <a:gd name="connsiteY6" fmla="*/ 6322218 h 6322218"/>
              <a:gd name="connsiteX7" fmla="*/ 0 w 4900611"/>
              <a:gd name="connsiteY7" fmla="*/ 6322218 h 6322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00611" h="6322218">
                <a:moveTo>
                  <a:pt x="910260" y="4784374"/>
                </a:moveTo>
                <a:lnTo>
                  <a:pt x="910260" y="5430211"/>
                </a:lnTo>
                <a:lnTo>
                  <a:pt x="3961468" y="5430211"/>
                </a:lnTo>
                <a:lnTo>
                  <a:pt x="3961468" y="4784374"/>
                </a:lnTo>
                <a:close/>
                <a:moveTo>
                  <a:pt x="0" y="0"/>
                </a:moveTo>
                <a:lnTo>
                  <a:pt x="4900611" y="0"/>
                </a:lnTo>
                <a:lnTo>
                  <a:pt x="4900611" y="6322218"/>
                </a:lnTo>
                <a:lnTo>
                  <a:pt x="0" y="6322218"/>
                </a:lnTo>
                <a:close/>
              </a:path>
            </a:pathLst>
          </a:custGeom>
          <a:solidFill>
            <a:schemeClr val="bg1">
              <a:lumMod val="95000"/>
            </a:schemeClr>
          </a:solidFill>
        </p:spPr>
        <p:txBody>
          <a:bodyPr wrap="square">
            <a:noAutofit/>
          </a:bodyPr>
          <a:lstStyle>
            <a:lvl1pPr>
              <a:defRPr lang="fr-CA">
                <a:solidFill>
                  <a:schemeClr val="bg1">
                    <a:lumMod val="95000"/>
                  </a:schemeClr>
                </a:solidFill>
              </a:defRPr>
            </a:lvl1pPr>
          </a:lstStyle>
          <a:p>
            <a:endParaRPr lang="fr-CA" dirty="0"/>
          </a:p>
        </p:txBody>
      </p:sp>
      <p:sp>
        <p:nvSpPr>
          <p:cNvPr id="13" name="Rectangle 12">
            <a:extLst>
              <a:ext uri="{FF2B5EF4-FFF2-40B4-BE49-F238E27FC236}">
                <a16:creationId xmlns:a16="http://schemas.microsoft.com/office/drawing/2014/main" id="{E2DB7294-B9CD-879A-B0F9-5677C4FAFA56}"/>
              </a:ext>
            </a:extLst>
          </p:cNvPr>
          <p:cNvSpPr/>
          <p:nvPr userDrawn="1"/>
        </p:nvSpPr>
        <p:spPr bwMode="auto">
          <a:xfrm>
            <a:off x="7776252" y="5580127"/>
            <a:ext cx="2513532" cy="532029"/>
          </a:xfrm>
          <a:prstGeom prst="rect">
            <a:avLst/>
          </a:prstGeom>
          <a:solidFill>
            <a:srgbClr val="5398A2"/>
          </a:solidFill>
          <a:ln w="12700" cap="flat">
            <a:noFill/>
            <a:prstDash val="solid"/>
            <a:miter lim="800000"/>
            <a:headEnd/>
            <a:tailEnd/>
          </a:ln>
        </p:spPr>
        <p:txBody>
          <a:bodyPr vert="horz" wrap="square" lIns="145436" tIns="72717" rIns="145436" bIns="72717" numCol="1" rtlCol="0" anchor="t" anchorCtr="0" compatLnSpc="1">
            <a:prstTxWarp prst="textNoShape">
              <a:avLst/>
            </a:prstTxWarp>
          </a:bodyPr>
          <a:lstStyle/>
          <a:p>
            <a:pPr algn="ctr"/>
            <a:endParaRPr lang="fr-CA" sz="4294" dirty="0"/>
          </a:p>
        </p:txBody>
      </p:sp>
      <p:sp>
        <p:nvSpPr>
          <p:cNvPr id="14" name="Text Placeholder 32">
            <a:extLst>
              <a:ext uri="{FF2B5EF4-FFF2-40B4-BE49-F238E27FC236}">
                <a16:creationId xmlns:a16="http://schemas.microsoft.com/office/drawing/2014/main" id="{6AED7295-C155-5022-FAF2-2B5D7C639585}"/>
              </a:ext>
            </a:extLst>
          </p:cNvPr>
          <p:cNvSpPr>
            <a:spLocks noGrp="1"/>
          </p:cNvSpPr>
          <p:nvPr>
            <p:ph type="body" sz="quarter" idx="19" hasCustomPrompt="1"/>
          </p:nvPr>
        </p:nvSpPr>
        <p:spPr>
          <a:xfrm>
            <a:off x="6578929" y="5627224"/>
            <a:ext cx="4744987" cy="437834"/>
          </a:xfrm>
          <a:prstGeom prst="rect">
            <a:avLst/>
          </a:prstGeom>
        </p:spPr>
        <p:txBody>
          <a:bodyPr anchor="t">
            <a:noAutofit/>
          </a:bodyPr>
          <a:lstStyle>
            <a:lvl1pPr marL="0" indent="0" algn="ctr">
              <a:lnSpc>
                <a:spcPct val="100000"/>
              </a:lnSpc>
              <a:spcBef>
                <a:spcPts val="0"/>
              </a:spcBef>
              <a:buNone/>
              <a:defRPr sz="20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LEARN MORE</a:t>
            </a:r>
            <a:endParaRPr lang="en-US" dirty="0"/>
          </a:p>
        </p:txBody>
      </p:sp>
    </p:spTree>
    <p:extLst>
      <p:ext uri="{BB962C8B-B14F-4D97-AF65-F5344CB8AC3E}">
        <p14:creationId xmlns:p14="http://schemas.microsoft.com/office/powerpoint/2010/main" val="2905739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0E807BD2-97E5-C5B5-B370-F5AF1F8A37FB}"/>
              </a:ext>
            </a:extLst>
          </p:cNvPr>
          <p:cNvSpPr/>
          <p:nvPr userDrawn="1"/>
        </p:nvSpPr>
        <p:spPr>
          <a:xfrm rot="5400000" flipH="1">
            <a:off x="5832064" y="-240813"/>
            <a:ext cx="6115866" cy="6604005"/>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1F8E4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2" name="Freeform 11">
            <a:extLst>
              <a:ext uri="{FF2B5EF4-FFF2-40B4-BE49-F238E27FC236}">
                <a16:creationId xmlns:a16="http://schemas.microsoft.com/office/drawing/2014/main" id="{0532DF0D-D7FD-72B7-24C4-8E8E48CFAFB4}"/>
              </a:ext>
            </a:extLst>
          </p:cNvPr>
          <p:cNvSpPr/>
          <p:nvPr userDrawn="1"/>
        </p:nvSpPr>
        <p:spPr>
          <a:xfrm>
            <a:off x="787883" y="4542735"/>
            <a:ext cx="5875867" cy="778675"/>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5398A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2" name="Text Placeholder 23">
            <a:extLst>
              <a:ext uri="{FF2B5EF4-FFF2-40B4-BE49-F238E27FC236}">
                <a16:creationId xmlns:a16="http://schemas.microsoft.com/office/drawing/2014/main" id="{E1B388D9-79A8-4F4E-A699-E4B798FB46A7}"/>
              </a:ext>
            </a:extLst>
          </p:cNvPr>
          <p:cNvSpPr>
            <a:spLocks noGrp="1"/>
          </p:cNvSpPr>
          <p:nvPr>
            <p:ph type="body" sz="quarter" idx="19" hasCustomPrompt="1"/>
          </p:nvPr>
        </p:nvSpPr>
        <p:spPr>
          <a:xfrm>
            <a:off x="8542553" y="2258450"/>
            <a:ext cx="3195486"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dirty="0"/>
              <a:t>Any Questions?</a:t>
            </a:r>
          </a:p>
        </p:txBody>
      </p:sp>
      <p:sp>
        <p:nvSpPr>
          <p:cNvPr id="33" name="Text Placeholder 23">
            <a:extLst>
              <a:ext uri="{FF2B5EF4-FFF2-40B4-BE49-F238E27FC236}">
                <a16:creationId xmlns:a16="http://schemas.microsoft.com/office/drawing/2014/main" id="{A262A524-87DB-9447-BD5C-C79347DB3C1A}"/>
              </a:ext>
            </a:extLst>
          </p:cNvPr>
          <p:cNvSpPr>
            <a:spLocks noGrp="1"/>
          </p:cNvSpPr>
          <p:nvPr>
            <p:ph type="body" sz="quarter" idx="20" hasCustomPrompt="1"/>
          </p:nvPr>
        </p:nvSpPr>
        <p:spPr>
          <a:xfrm>
            <a:off x="8542553" y="1448874"/>
            <a:ext cx="3195485" cy="837258"/>
          </a:xfrm>
          <a:prstGeom prst="rect">
            <a:avLst/>
          </a:prstGeom>
        </p:spPr>
        <p:txBody>
          <a:bodyPr anchor="ctr">
            <a:normAutofit/>
          </a:bodyPr>
          <a:lstStyle>
            <a:lvl1pPr marL="0" indent="0" algn="r">
              <a:buNone/>
              <a:defRPr sz="5000" baseline="0">
                <a:solidFill>
                  <a:schemeClr val="bg1"/>
                </a:solidFill>
                <a:latin typeface="+mn-lt"/>
              </a:defRPr>
            </a:lvl1pPr>
          </a:lstStyle>
          <a:p>
            <a:pPr lvl="0"/>
            <a:r>
              <a:rPr lang="en-US" dirty="0"/>
              <a:t>Thank You</a:t>
            </a:r>
          </a:p>
        </p:txBody>
      </p:sp>
      <p:sp>
        <p:nvSpPr>
          <p:cNvPr id="18" name="Freeform 17">
            <a:extLst>
              <a:ext uri="{FF2B5EF4-FFF2-40B4-BE49-F238E27FC236}">
                <a16:creationId xmlns:a16="http://schemas.microsoft.com/office/drawing/2014/main" id="{12FAB2F2-1FC0-5327-17DE-B8FE08A80275}"/>
              </a:ext>
            </a:extLst>
          </p:cNvPr>
          <p:cNvSpPr/>
          <p:nvPr userDrawn="1"/>
        </p:nvSpPr>
        <p:spPr>
          <a:xfrm>
            <a:off x="-36951" y="4542735"/>
            <a:ext cx="5875867" cy="778675"/>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5398A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9" name="Text Placeholder 23">
            <a:extLst>
              <a:ext uri="{FF2B5EF4-FFF2-40B4-BE49-F238E27FC236}">
                <a16:creationId xmlns:a16="http://schemas.microsoft.com/office/drawing/2014/main" id="{68D02844-8FD4-0761-81EA-96690D61DEE3}"/>
              </a:ext>
            </a:extLst>
          </p:cNvPr>
          <p:cNvSpPr>
            <a:spLocks noGrp="1"/>
          </p:cNvSpPr>
          <p:nvPr>
            <p:ph type="body" sz="quarter" idx="17" hasCustomPrompt="1"/>
          </p:nvPr>
        </p:nvSpPr>
        <p:spPr>
          <a:xfrm>
            <a:off x="603661" y="4708722"/>
            <a:ext cx="4414577" cy="679345"/>
          </a:xfrm>
          <a:prstGeom prst="rect">
            <a:avLst/>
          </a:prstGeom>
        </p:spPr>
        <p:txBody>
          <a:bodyPr>
            <a:noAutofit/>
          </a:bodyPr>
          <a:lstStyle>
            <a:lvl1pPr marL="0" indent="0" algn="l">
              <a:buNone/>
              <a:defRPr sz="2800" b="0" i="0">
                <a:solidFill>
                  <a:schemeClr val="bg1"/>
                </a:solidFill>
                <a:latin typeface="+mn-lt"/>
              </a:defRPr>
            </a:lvl1pPr>
          </a:lstStyle>
          <a:p>
            <a:pPr lvl="0"/>
            <a:r>
              <a:rPr lang="en-US" dirty="0" err="1"/>
              <a:t>www.website.eu</a:t>
            </a:r>
            <a:endParaRPr lang="en-US" dirty="0"/>
          </a:p>
        </p:txBody>
      </p:sp>
      <p:pic>
        <p:nvPicPr>
          <p:cNvPr id="16" name="Picture 15">
            <a:extLst>
              <a:ext uri="{FF2B5EF4-FFF2-40B4-BE49-F238E27FC236}">
                <a16:creationId xmlns:a16="http://schemas.microsoft.com/office/drawing/2014/main" id="{0786199D-2882-02E5-01F8-C0992EF4701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96899" y="696090"/>
            <a:ext cx="2957461" cy="2173556"/>
          </a:xfrm>
          <a:prstGeom prst="rect">
            <a:avLst/>
          </a:prstGeom>
        </p:spPr>
      </p:pic>
      <p:grpSp>
        <p:nvGrpSpPr>
          <p:cNvPr id="2" name="Group 1">
            <a:extLst>
              <a:ext uri="{FF2B5EF4-FFF2-40B4-BE49-F238E27FC236}">
                <a16:creationId xmlns:a16="http://schemas.microsoft.com/office/drawing/2014/main" id="{BA4CC687-5EF0-468C-A29A-A4E2E7ED4F84}"/>
              </a:ext>
            </a:extLst>
          </p:cNvPr>
          <p:cNvGrpSpPr/>
          <p:nvPr userDrawn="1"/>
        </p:nvGrpSpPr>
        <p:grpSpPr>
          <a:xfrm>
            <a:off x="787883" y="5961855"/>
            <a:ext cx="4781517" cy="400110"/>
            <a:chOff x="441152" y="6867141"/>
            <a:chExt cx="4781517" cy="400110"/>
          </a:xfrm>
        </p:grpSpPr>
        <p:pic>
          <p:nvPicPr>
            <p:cNvPr id="3" name="Picture 2">
              <a:extLst>
                <a:ext uri="{FF2B5EF4-FFF2-40B4-BE49-F238E27FC236}">
                  <a16:creationId xmlns:a16="http://schemas.microsoft.com/office/drawing/2014/main" id="{B4352957-04AF-9112-26F6-7DF4F6888811}"/>
                </a:ext>
              </a:extLst>
            </p:cNvPr>
            <p:cNvPicPr>
              <a:picLocks noChangeAspect="1"/>
            </p:cNvPicPr>
            <p:nvPr/>
          </p:nvPicPr>
          <p:blipFill>
            <a:blip r:embed="rId3"/>
            <a:stretch>
              <a:fillRect/>
            </a:stretch>
          </p:blipFill>
          <p:spPr>
            <a:xfrm>
              <a:off x="441152" y="6898511"/>
              <a:ext cx="1552020" cy="345591"/>
            </a:xfrm>
            <a:prstGeom prst="rect">
              <a:avLst/>
            </a:prstGeom>
          </p:spPr>
        </p:pic>
        <p:sp>
          <p:nvSpPr>
            <p:cNvPr id="5" name="TextBox 4">
              <a:extLst>
                <a:ext uri="{FF2B5EF4-FFF2-40B4-BE49-F238E27FC236}">
                  <a16:creationId xmlns:a16="http://schemas.microsoft.com/office/drawing/2014/main" id="{306E9F7D-529F-EEBB-3A8D-1E79BD5EA128}"/>
                </a:ext>
              </a:extLst>
            </p:cNvPr>
            <p:cNvSpPr txBox="1"/>
            <p:nvPr/>
          </p:nvSpPr>
          <p:spPr>
            <a:xfrm>
              <a:off x="1993172" y="6867141"/>
              <a:ext cx="3229497" cy="400110"/>
            </a:xfrm>
            <a:prstGeom prst="rect">
              <a:avLst/>
            </a:prstGeom>
            <a:noFill/>
          </p:spPr>
          <p:txBody>
            <a:bodyPr wrap="square">
              <a:spAutoFit/>
            </a:bodyPr>
            <a:lstStyle/>
            <a:p>
              <a:pPr algn="just"/>
              <a:r>
                <a:rPr lang="en-IE" sz="500" b="0" i="0" u="none" strike="noStrike" dirty="0">
                  <a:solidFill>
                    <a:srgbClr val="414141"/>
                  </a:solidFill>
                  <a:effectLst/>
                  <a:latin typeface="Calibri" panose="020F0502020204030204" pitchFamily="34" charset="0"/>
                  <a:cs typeface="Calibri" panose="020F0502020204030204" pitchFamily="34" charset="0"/>
                </a:rPr>
                <a:t>This project has been funded with support from the European Commission. The author is solely responsible for this publication (communication) and the Commission accepts no responsibility for any use may be made of the information contained therein. In compliance of the new GDPR framework, please note that the Partnership will only process your personal data in the sole interest and purpose of the project and without any prejudice to your rights</a:t>
              </a:r>
              <a:endParaRPr lang="en-US" sz="500" dirty="0">
                <a:latin typeface="Calibri" panose="020F0502020204030204" pitchFamily="34" charset="0"/>
                <a:cs typeface="Calibri" panose="020F0502020204030204" pitchFamily="34" charset="0"/>
              </a:endParaRPr>
            </a:p>
          </p:txBody>
        </p:sp>
      </p:grpSp>
    </p:spTree>
    <p:extLst>
      <p:ext uri="{BB962C8B-B14F-4D97-AF65-F5344CB8AC3E}">
        <p14:creationId xmlns:p14="http://schemas.microsoft.com/office/powerpoint/2010/main" val="30970682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ver Slide  Part 1 ">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3F8F0344-E868-ECCD-307B-8D8A87AD63D5}"/>
              </a:ext>
            </a:extLst>
          </p:cNvPr>
          <p:cNvSpPr/>
          <p:nvPr userDrawn="1"/>
        </p:nvSpPr>
        <p:spPr>
          <a:xfrm>
            <a:off x="2269245" y="2551368"/>
            <a:ext cx="2200054" cy="3855329"/>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5398A2"/>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1" name="Freeform 10">
            <a:extLst>
              <a:ext uri="{FF2B5EF4-FFF2-40B4-BE49-F238E27FC236}">
                <a16:creationId xmlns:a16="http://schemas.microsoft.com/office/drawing/2014/main" id="{FD8CD7C7-42CA-23DD-4AD9-B064E2FDEDC1}"/>
              </a:ext>
            </a:extLst>
          </p:cNvPr>
          <p:cNvSpPr/>
          <p:nvPr userDrawn="1"/>
        </p:nvSpPr>
        <p:spPr>
          <a:xfrm rot="10800000">
            <a:off x="4732121" y="0"/>
            <a:ext cx="2205305" cy="2819194"/>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rgbClr val="1F8E47">
              <a:alpha val="84940"/>
            </a:srgbClr>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2" name="Freeform 11">
            <a:extLst>
              <a:ext uri="{FF2B5EF4-FFF2-40B4-BE49-F238E27FC236}">
                <a16:creationId xmlns:a16="http://schemas.microsoft.com/office/drawing/2014/main" id="{258C5E71-1BDE-B873-EA18-076ABA0EC1EA}"/>
              </a:ext>
            </a:extLst>
          </p:cNvPr>
          <p:cNvSpPr/>
          <p:nvPr userDrawn="1"/>
        </p:nvSpPr>
        <p:spPr>
          <a:xfrm>
            <a:off x="7180659" y="2461430"/>
            <a:ext cx="2204214" cy="3855331"/>
          </a:xfrm>
          <a:custGeom>
            <a:avLst/>
            <a:gdLst>
              <a:gd name="connsiteX0" fmla="*/ 0 w 1511252"/>
              <a:gd name="connsiteY0" fmla="*/ 1887839 h 2643290"/>
              <a:gd name="connsiteX1" fmla="*/ 755626 w 1511252"/>
              <a:gd name="connsiteY1" fmla="*/ 2643290 h 2643290"/>
              <a:gd name="connsiteX2" fmla="*/ 1511252 w 1511252"/>
              <a:gd name="connsiteY2" fmla="*/ 1887839 h 2643290"/>
              <a:gd name="connsiteX3" fmla="*/ 1509675 w 1511252"/>
              <a:gd name="connsiteY3" fmla="*/ 1845256 h 2643290"/>
              <a:gd name="connsiteX4" fmla="*/ 1511252 w 1511252"/>
              <a:gd name="connsiteY4" fmla="*/ 1845256 h 2643290"/>
              <a:gd name="connsiteX5" fmla="*/ 1511252 w 1511252"/>
              <a:gd name="connsiteY5" fmla="*/ 0 h 2643290"/>
              <a:gd name="connsiteX6" fmla="*/ 0 w 1511252"/>
              <a:gd name="connsiteY6" fmla="*/ 0 h 2643290"/>
              <a:gd name="connsiteX7" fmla="*/ 0 w 1511252"/>
              <a:gd name="connsiteY7" fmla="*/ 1845256 h 2643290"/>
              <a:gd name="connsiteX8" fmla="*/ 1578 w 1511252"/>
              <a:gd name="connsiteY8" fmla="*/ 1845256 h 2643290"/>
              <a:gd name="connsiteX9" fmla="*/ 0 w 1511252"/>
              <a:gd name="connsiteY9" fmla="*/ 1887839 h 2643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90">
                <a:moveTo>
                  <a:pt x="0" y="1887839"/>
                </a:moveTo>
                <a:cubicBezTo>
                  <a:pt x="0" y="2304205"/>
                  <a:pt x="337587" y="2643290"/>
                  <a:pt x="755626" y="2643290"/>
                </a:cubicBezTo>
                <a:cubicBezTo>
                  <a:pt x="1172088"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8" y="1845256"/>
                </a:lnTo>
                <a:cubicBezTo>
                  <a:pt x="1578" y="1859450"/>
                  <a:pt x="0" y="1873645"/>
                  <a:pt x="0" y="1887839"/>
                </a:cubicBezTo>
                <a:close/>
              </a:path>
            </a:pathLst>
          </a:custGeom>
          <a:solidFill>
            <a:srgbClr val="84C245">
              <a:alpha val="75000"/>
            </a:srgbClr>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3" name="Freeform 12">
            <a:extLst>
              <a:ext uri="{FF2B5EF4-FFF2-40B4-BE49-F238E27FC236}">
                <a16:creationId xmlns:a16="http://schemas.microsoft.com/office/drawing/2014/main" id="{97E11A68-2A9A-9ACF-5266-113E7DD6EB26}"/>
              </a:ext>
            </a:extLst>
          </p:cNvPr>
          <p:cNvSpPr/>
          <p:nvPr userDrawn="1"/>
        </p:nvSpPr>
        <p:spPr>
          <a:xfrm rot="10800000">
            <a:off x="9629195" y="0"/>
            <a:ext cx="2205305" cy="3416770"/>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rgbClr val="1F8E4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5" name="Picture Placeholder 34">
            <a:extLst>
              <a:ext uri="{FF2B5EF4-FFF2-40B4-BE49-F238E27FC236}">
                <a16:creationId xmlns:a16="http://schemas.microsoft.com/office/drawing/2014/main" id="{210244EC-F349-0D2A-8EC7-942C68084457}"/>
              </a:ext>
            </a:extLst>
          </p:cNvPr>
          <p:cNvSpPr>
            <a:spLocks noGrp="1"/>
          </p:cNvSpPr>
          <p:nvPr>
            <p:ph type="pic" sz="quarter" idx="11"/>
          </p:nvPr>
        </p:nvSpPr>
        <p:spPr>
          <a:xfrm>
            <a:off x="4722871" y="2442768"/>
            <a:ext cx="2204215" cy="3127986"/>
          </a:xfrm>
          <a:custGeom>
            <a:avLst/>
            <a:gdLst>
              <a:gd name="connsiteX0" fmla="*/ 0 w 2204215"/>
              <a:gd name="connsiteY0" fmla="*/ 0 h 3127986"/>
              <a:gd name="connsiteX1" fmla="*/ 2204215 w 2204215"/>
              <a:gd name="connsiteY1" fmla="*/ 0 h 3127986"/>
              <a:gd name="connsiteX2" fmla="*/ 2204215 w 2204215"/>
              <a:gd name="connsiteY2" fmla="*/ 1964026 h 3127986"/>
              <a:gd name="connsiteX3" fmla="*/ 2201914 w 2204215"/>
              <a:gd name="connsiteY3" fmla="*/ 1964026 h 3127986"/>
              <a:gd name="connsiteX4" fmla="*/ 2204215 w 2204215"/>
              <a:gd name="connsiteY4" fmla="*/ 2026136 h 3127986"/>
              <a:gd name="connsiteX5" fmla="*/ 1102108 w 2204215"/>
              <a:gd name="connsiteY5" fmla="*/ 3127986 h 3127986"/>
              <a:gd name="connsiteX6" fmla="*/ 0 w 2204215"/>
              <a:gd name="connsiteY6" fmla="*/ 2026136 h 3127986"/>
              <a:gd name="connsiteX7" fmla="*/ 2302 w 2204215"/>
              <a:gd name="connsiteY7" fmla="*/ 1964026 h 3127986"/>
              <a:gd name="connsiteX8" fmla="*/ 0 w 2204215"/>
              <a:gd name="connsiteY8" fmla="*/ 1964026 h 3127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04215" h="3127986">
                <a:moveTo>
                  <a:pt x="0" y="0"/>
                </a:moveTo>
                <a:lnTo>
                  <a:pt x="2204215" y="0"/>
                </a:lnTo>
                <a:lnTo>
                  <a:pt x="2204215" y="1964026"/>
                </a:lnTo>
                <a:lnTo>
                  <a:pt x="2201914" y="1964026"/>
                </a:lnTo>
                <a:cubicBezTo>
                  <a:pt x="2204215" y="1984730"/>
                  <a:pt x="2204215" y="2005432"/>
                  <a:pt x="2204215" y="2026136"/>
                </a:cubicBezTo>
                <a:cubicBezTo>
                  <a:pt x="2204215" y="2635719"/>
                  <a:pt x="1709533" y="3127986"/>
                  <a:pt x="1102108" y="3127986"/>
                </a:cubicBezTo>
                <a:cubicBezTo>
                  <a:pt x="492383" y="3127986"/>
                  <a:pt x="0" y="2633417"/>
                  <a:pt x="0" y="2026136"/>
                </a:cubicBezTo>
                <a:cubicBezTo>
                  <a:pt x="0" y="2003132"/>
                  <a:pt x="2302" y="1982428"/>
                  <a:pt x="2302" y="1964026"/>
                </a:cubicBezTo>
                <a:lnTo>
                  <a:pt x="0" y="1964026"/>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6" name="Picture Placeholder 86">
            <a:extLst>
              <a:ext uri="{FF2B5EF4-FFF2-40B4-BE49-F238E27FC236}">
                <a16:creationId xmlns:a16="http://schemas.microsoft.com/office/drawing/2014/main" id="{45AACAFC-171C-59E3-4602-1EE41C729BB6}"/>
              </a:ext>
            </a:extLst>
          </p:cNvPr>
          <p:cNvSpPr>
            <a:spLocks noGrp="1"/>
          </p:cNvSpPr>
          <p:nvPr>
            <p:ph type="pic" sz="quarter" idx="12"/>
          </p:nvPr>
        </p:nvSpPr>
        <p:spPr>
          <a:xfrm>
            <a:off x="7180659" y="5430"/>
            <a:ext cx="2204214" cy="3732852"/>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7" name="Picture Placeholder 36">
            <a:extLst>
              <a:ext uri="{FF2B5EF4-FFF2-40B4-BE49-F238E27FC236}">
                <a16:creationId xmlns:a16="http://schemas.microsoft.com/office/drawing/2014/main" id="{355E5E31-0A04-2AFB-02EB-15C6FAA3DE57}"/>
              </a:ext>
            </a:extLst>
          </p:cNvPr>
          <p:cNvSpPr>
            <a:spLocks noGrp="1"/>
          </p:cNvSpPr>
          <p:nvPr>
            <p:ph type="pic" sz="quarter" idx="13"/>
          </p:nvPr>
        </p:nvSpPr>
        <p:spPr>
          <a:xfrm>
            <a:off x="9629195" y="2746545"/>
            <a:ext cx="2204215" cy="3195585"/>
          </a:xfrm>
          <a:custGeom>
            <a:avLst/>
            <a:gdLst>
              <a:gd name="connsiteX0" fmla="*/ 0 w 2204215"/>
              <a:gd name="connsiteY0" fmla="*/ 0 h 3195585"/>
              <a:gd name="connsiteX1" fmla="*/ 2204215 w 2204215"/>
              <a:gd name="connsiteY1" fmla="*/ 0 h 3195585"/>
              <a:gd name="connsiteX2" fmla="*/ 2204215 w 2204215"/>
              <a:gd name="connsiteY2" fmla="*/ 2031625 h 3195585"/>
              <a:gd name="connsiteX3" fmla="*/ 2201913 w 2204215"/>
              <a:gd name="connsiteY3" fmla="*/ 2031625 h 3195585"/>
              <a:gd name="connsiteX4" fmla="*/ 2204215 w 2204215"/>
              <a:gd name="connsiteY4" fmla="*/ 2093735 h 3195585"/>
              <a:gd name="connsiteX5" fmla="*/ 1102108 w 2204215"/>
              <a:gd name="connsiteY5" fmla="*/ 3195585 h 3195585"/>
              <a:gd name="connsiteX6" fmla="*/ 0 w 2204215"/>
              <a:gd name="connsiteY6" fmla="*/ 2093735 h 3195585"/>
              <a:gd name="connsiteX7" fmla="*/ 2302 w 2204215"/>
              <a:gd name="connsiteY7" fmla="*/ 2031625 h 3195585"/>
              <a:gd name="connsiteX8" fmla="*/ 0 w 2204215"/>
              <a:gd name="connsiteY8" fmla="*/ 2031625 h 3195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04215" h="3195585">
                <a:moveTo>
                  <a:pt x="0" y="0"/>
                </a:moveTo>
                <a:lnTo>
                  <a:pt x="2204215" y="0"/>
                </a:lnTo>
                <a:lnTo>
                  <a:pt x="2204215" y="2031625"/>
                </a:lnTo>
                <a:lnTo>
                  <a:pt x="2201913" y="2031625"/>
                </a:lnTo>
                <a:cubicBezTo>
                  <a:pt x="2204215" y="2052329"/>
                  <a:pt x="2204215" y="2073031"/>
                  <a:pt x="2204215" y="2093735"/>
                </a:cubicBezTo>
                <a:cubicBezTo>
                  <a:pt x="2204215" y="2703318"/>
                  <a:pt x="1709533" y="3195585"/>
                  <a:pt x="1102108" y="3195585"/>
                </a:cubicBezTo>
                <a:cubicBezTo>
                  <a:pt x="492383" y="3195585"/>
                  <a:pt x="0" y="2701016"/>
                  <a:pt x="0" y="2093735"/>
                </a:cubicBezTo>
                <a:cubicBezTo>
                  <a:pt x="0" y="2070731"/>
                  <a:pt x="2302" y="2050027"/>
                  <a:pt x="2302" y="2031625"/>
                </a:cubicBezTo>
                <a:lnTo>
                  <a:pt x="0" y="203162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8" name="Picture Placeholder 100">
            <a:extLst>
              <a:ext uri="{FF2B5EF4-FFF2-40B4-BE49-F238E27FC236}">
                <a16:creationId xmlns:a16="http://schemas.microsoft.com/office/drawing/2014/main" id="{EB2873D7-F640-6209-9830-FEDEBD79D522}"/>
              </a:ext>
            </a:extLst>
          </p:cNvPr>
          <p:cNvSpPr>
            <a:spLocks noGrp="1"/>
          </p:cNvSpPr>
          <p:nvPr>
            <p:ph type="pic" sz="quarter" idx="10"/>
          </p:nvPr>
        </p:nvSpPr>
        <p:spPr>
          <a:xfrm>
            <a:off x="2269245" y="16945"/>
            <a:ext cx="2200054" cy="3855329"/>
          </a:xfrm>
          <a:custGeom>
            <a:avLst/>
            <a:gdLst>
              <a:gd name="connsiteX0" fmla="*/ 0 w 1511252"/>
              <a:gd name="connsiteY0" fmla="*/ 0 h 3351974"/>
              <a:gd name="connsiteX1" fmla="*/ 1511252 w 1511252"/>
              <a:gd name="connsiteY1" fmla="*/ 0 h 3351974"/>
              <a:gd name="connsiteX2" fmla="*/ 1511252 w 1511252"/>
              <a:gd name="connsiteY2" fmla="*/ 3351974 h 3351974"/>
              <a:gd name="connsiteX3" fmla="*/ 0 w 1511252"/>
              <a:gd name="connsiteY3" fmla="*/ 3351974 h 3351974"/>
            </a:gdLst>
            <a:ahLst/>
            <a:cxnLst>
              <a:cxn ang="0">
                <a:pos x="connsiteX0" y="connsiteY0"/>
              </a:cxn>
              <a:cxn ang="0">
                <a:pos x="connsiteX1" y="connsiteY1"/>
              </a:cxn>
              <a:cxn ang="0">
                <a:pos x="connsiteX2" y="connsiteY2"/>
              </a:cxn>
              <a:cxn ang="0">
                <a:pos x="connsiteX3" y="connsiteY3"/>
              </a:cxn>
            </a:cxnLst>
            <a:rect l="l" t="t" r="r" b="b"/>
            <a:pathLst>
              <a:path w="1511252" h="3351974">
                <a:moveTo>
                  <a:pt x="0" y="0"/>
                </a:moveTo>
                <a:lnTo>
                  <a:pt x="1511252" y="0"/>
                </a:lnTo>
                <a:lnTo>
                  <a:pt x="1511252" y="3351974"/>
                </a:lnTo>
                <a:lnTo>
                  <a:pt x="0" y="3351974"/>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8" name="Text Placeholder 32">
            <a:extLst>
              <a:ext uri="{FF2B5EF4-FFF2-40B4-BE49-F238E27FC236}">
                <a16:creationId xmlns:a16="http://schemas.microsoft.com/office/drawing/2014/main" id="{6389C801-2A80-182C-E589-CC07BDBC1FB0}"/>
              </a:ext>
            </a:extLst>
          </p:cNvPr>
          <p:cNvSpPr>
            <a:spLocks noGrp="1"/>
          </p:cNvSpPr>
          <p:nvPr>
            <p:ph type="body" sz="quarter" idx="42" hasCustomPrompt="1"/>
          </p:nvPr>
        </p:nvSpPr>
        <p:spPr>
          <a:xfrm rot="16200000">
            <a:off x="-2087668" y="2729342"/>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04040"/>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cxnSp>
        <p:nvCxnSpPr>
          <p:cNvPr id="39" name="Straight Connector 38">
            <a:extLst>
              <a:ext uri="{FF2B5EF4-FFF2-40B4-BE49-F238E27FC236}">
                <a16:creationId xmlns:a16="http://schemas.microsoft.com/office/drawing/2014/main" id="{FAF53D26-4788-05E3-771F-7286AB1A66F6}"/>
              </a:ext>
            </a:extLst>
          </p:cNvPr>
          <p:cNvCxnSpPr>
            <a:cxnSpLocks/>
          </p:cNvCxnSpPr>
          <p:nvPr userDrawn="1"/>
        </p:nvCxnSpPr>
        <p:spPr>
          <a:xfrm>
            <a:off x="2331308" y="4454009"/>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7" name="Text Placeholder 32">
            <a:extLst>
              <a:ext uri="{FF2B5EF4-FFF2-40B4-BE49-F238E27FC236}">
                <a16:creationId xmlns:a16="http://schemas.microsoft.com/office/drawing/2014/main" id="{051AB610-0058-822C-BD59-9D2627BE2026}"/>
              </a:ext>
            </a:extLst>
          </p:cNvPr>
          <p:cNvSpPr>
            <a:spLocks noGrp="1"/>
          </p:cNvSpPr>
          <p:nvPr>
            <p:ph type="body" sz="quarter" idx="18" hasCustomPrompt="1"/>
          </p:nvPr>
        </p:nvSpPr>
        <p:spPr>
          <a:xfrm>
            <a:off x="2344748" y="4505224"/>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48" name="Text Placeholder 32">
            <a:extLst>
              <a:ext uri="{FF2B5EF4-FFF2-40B4-BE49-F238E27FC236}">
                <a16:creationId xmlns:a16="http://schemas.microsoft.com/office/drawing/2014/main" id="{5C736B8B-53E4-66F7-1990-53422BBEADD9}"/>
              </a:ext>
            </a:extLst>
          </p:cNvPr>
          <p:cNvSpPr>
            <a:spLocks noGrp="1"/>
          </p:cNvSpPr>
          <p:nvPr>
            <p:ph type="body" sz="quarter" idx="19" hasCustomPrompt="1"/>
          </p:nvPr>
        </p:nvSpPr>
        <p:spPr>
          <a:xfrm>
            <a:off x="2351099" y="3981097"/>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49" name="Text Placeholder 32">
            <a:extLst>
              <a:ext uri="{FF2B5EF4-FFF2-40B4-BE49-F238E27FC236}">
                <a16:creationId xmlns:a16="http://schemas.microsoft.com/office/drawing/2014/main" id="{4655396E-9FDD-AAC5-1A44-FCFBD08C7CD7}"/>
              </a:ext>
            </a:extLst>
          </p:cNvPr>
          <p:cNvSpPr>
            <a:spLocks noGrp="1"/>
          </p:cNvSpPr>
          <p:nvPr>
            <p:ph type="body" sz="quarter" idx="20" hasCustomPrompt="1"/>
          </p:nvPr>
        </p:nvSpPr>
        <p:spPr>
          <a:xfrm>
            <a:off x="3227039" y="4190312"/>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50" name="Straight Connector 49">
            <a:extLst>
              <a:ext uri="{FF2B5EF4-FFF2-40B4-BE49-F238E27FC236}">
                <a16:creationId xmlns:a16="http://schemas.microsoft.com/office/drawing/2014/main" id="{6595F542-8BE0-4F9C-9FF3-07CCA82EBC15}"/>
              </a:ext>
            </a:extLst>
          </p:cNvPr>
          <p:cNvCxnSpPr>
            <a:cxnSpLocks/>
          </p:cNvCxnSpPr>
          <p:nvPr userDrawn="1"/>
        </p:nvCxnSpPr>
        <p:spPr>
          <a:xfrm>
            <a:off x="4823039" y="878237"/>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1" name="Text Placeholder 32">
            <a:extLst>
              <a:ext uri="{FF2B5EF4-FFF2-40B4-BE49-F238E27FC236}">
                <a16:creationId xmlns:a16="http://schemas.microsoft.com/office/drawing/2014/main" id="{1BDC03DB-7332-E6FA-B8BB-277188C462EC}"/>
              </a:ext>
            </a:extLst>
          </p:cNvPr>
          <p:cNvSpPr>
            <a:spLocks noGrp="1"/>
          </p:cNvSpPr>
          <p:nvPr>
            <p:ph type="body" sz="quarter" idx="43" hasCustomPrompt="1"/>
          </p:nvPr>
        </p:nvSpPr>
        <p:spPr>
          <a:xfrm>
            <a:off x="4836479" y="929452"/>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52" name="Text Placeholder 32">
            <a:extLst>
              <a:ext uri="{FF2B5EF4-FFF2-40B4-BE49-F238E27FC236}">
                <a16:creationId xmlns:a16="http://schemas.microsoft.com/office/drawing/2014/main" id="{D1E9F0E9-3E45-67C8-9859-8E853F3C82F2}"/>
              </a:ext>
            </a:extLst>
          </p:cNvPr>
          <p:cNvSpPr>
            <a:spLocks noGrp="1"/>
          </p:cNvSpPr>
          <p:nvPr>
            <p:ph type="body" sz="quarter" idx="44" hasCustomPrompt="1"/>
          </p:nvPr>
        </p:nvSpPr>
        <p:spPr>
          <a:xfrm>
            <a:off x="4842830" y="40532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02</a:t>
            </a:r>
            <a:endParaRPr lang="en-US" dirty="0"/>
          </a:p>
        </p:txBody>
      </p:sp>
      <p:sp>
        <p:nvSpPr>
          <p:cNvPr id="53" name="Text Placeholder 32">
            <a:extLst>
              <a:ext uri="{FF2B5EF4-FFF2-40B4-BE49-F238E27FC236}">
                <a16:creationId xmlns:a16="http://schemas.microsoft.com/office/drawing/2014/main" id="{9EAE5637-9288-E47B-5F86-63ADA117F661}"/>
              </a:ext>
            </a:extLst>
          </p:cNvPr>
          <p:cNvSpPr>
            <a:spLocks noGrp="1"/>
          </p:cNvSpPr>
          <p:nvPr>
            <p:ph type="body" sz="quarter" idx="45" hasCustomPrompt="1"/>
          </p:nvPr>
        </p:nvSpPr>
        <p:spPr>
          <a:xfrm>
            <a:off x="5718770" y="614540"/>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58" name="Straight Connector 57">
            <a:extLst>
              <a:ext uri="{FF2B5EF4-FFF2-40B4-BE49-F238E27FC236}">
                <a16:creationId xmlns:a16="http://schemas.microsoft.com/office/drawing/2014/main" id="{91163A42-ECA4-0258-F06A-D6E0A1432389}"/>
              </a:ext>
            </a:extLst>
          </p:cNvPr>
          <p:cNvCxnSpPr>
            <a:cxnSpLocks/>
          </p:cNvCxnSpPr>
          <p:nvPr userDrawn="1"/>
        </p:nvCxnSpPr>
        <p:spPr>
          <a:xfrm>
            <a:off x="7271140" y="4402794"/>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9" name="Text Placeholder 32">
            <a:extLst>
              <a:ext uri="{FF2B5EF4-FFF2-40B4-BE49-F238E27FC236}">
                <a16:creationId xmlns:a16="http://schemas.microsoft.com/office/drawing/2014/main" id="{F39F4436-B7B3-3BDC-157E-483222EFFF94}"/>
              </a:ext>
            </a:extLst>
          </p:cNvPr>
          <p:cNvSpPr>
            <a:spLocks noGrp="1"/>
          </p:cNvSpPr>
          <p:nvPr>
            <p:ph type="body" sz="quarter" idx="46" hasCustomPrompt="1"/>
          </p:nvPr>
        </p:nvSpPr>
        <p:spPr>
          <a:xfrm>
            <a:off x="7284580" y="4454009"/>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0" name="Text Placeholder 32">
            <a:extLst>
              <a:ext uri="{FF2B5EF4-FFF2-40B4-BE49-F238E27FC236}">
                <a16:creationId xmlns:a16="http://schemas.microsoft.com/office/drawing/2014/main" id="{188B88B0-45BA-789C-D55C-92226513FAFF}"/>
              </a:ext>
            </a:extLst>
          </p:cNvPr>
          <p:cNvSpPr>
            <a:spLocks noGrp="1"/>
          </p:cNvSpPr>
          <p:nvPr>
            <p:ph type="body" sz="quarter" idx="47" hasCustomPrompt="1"/>
          </p:nvPr>
        </p:nvSpPr>
        <p:spPr>
          <a:xfrm>
            <a:off x="7290931" y="3929882"/>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03</a:t>
            </a:r>
            <a:endParaRPr lang="en-US" dirty="0"/>
          </a:p>
        </p:txBody>
      </p:sp>
      <p:sp>
        <p:nvSpPr>
          <p:cNvPr id="61" name="Text Placeholder 32">
            <a:extLst>
              <a:ext uri="{FF2B5EF4-FFF2-40B4-BE49-F238E27FC236}">
                <a16:creationId xmlns:a16="http://schemas.microsoft.com/office/drawing/2014/main" id="{1EA52453-8796-7114-4C6E-00011B681CDA}"/>
              </a:ext>
            </a:extLst>
          </p:cNvPr>
          <p:cNvSpPr>
            <a:spLocks noGrp="1"/>
          </p:cNvSpPr>
          <p:nvPr>
            <p:ph type="body" sz="quarter" idx="48" hasCustomPrompt="1"/>
          </p:nvPr>
        </p:nvSpPr>
        <p:spPr>
          <a:xfrm>
            <a:off x="8166871" y="4139097"/>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67" name="Straight Connector 66">
            <a:extLst>
              <a:ext uri="{FF2B5EF4-FFF2-40B4-BE49-F238E27FC236}">
                <a16:creationId xmlns:a16="http://schemas.microsoft.com/office/drawing/2014/main" id="{0BD88B23-4623-D1A4-5EFF-6897E0CFC091}"/>
              </a:ext>
            </a:extLst>
          </p:cNvPr>
          <p:cNvCxnSpPr>
            <a:cxnSpLocks/>
          </p:cNvCxnSpPr>
          <p:nvPr userDrawn="1"/>
        </p:nvCxnSpPr>
        <p:spPr>
          <a:xfrm>
            <a:off x="9711285" y="841310"/>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68" name="Text Placeholder 32">
            <a:extLst>
              <a:ext uri="{FF2B5EF4-FFF2-40B4-BE49-F238E27FC236}">
                <a16:creationId xmlns:a16="http://schemas.microsoft.com/office/drawing/2014/main" id="{75C0BE62-FB8F-7A8A-366C-EE5956EE4A69}"/>
              </a:ext>
            </a:extLst>
          </p:cNvPr>
          <p:cNvSpPr>
            <a:spLocks noGrp="1"/>
          </p:cNvSpPr>
          <p:nvPr>
            <p:ph type="body" sz="quarter" idx="49" hasCustomPrompt="1"/>
          </p:nvPr>
        </p:nvSpPr>
        <p:spPr>
          <a:xfrm>
            <a:off x="9724725" y="892525"/>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9" name="Text Placeholder 32">
            <a:extLst>
              <a:ext uri="{FF2B5EF4-FFF2-40B4-BE49-F238E27FC236}">
                <a16:creationId xmlns:a16="http://schemas.microsoft.com/office/drawing/2014/main" id="{D76E6F3B-CA82-1375-6750-0A09826D1960}"/>
              </a:ext>
            </a:extLst>
          </p:cNvPr>
          <p:cNvSpPr>
            <a:spLocks noGrp="1"/>
          </p:cNvSpPr>
          <p:nvPr>
            <p:ph type="body" sz="quarter" idx="50" hasCustomPrompt="1"/>
          </p:nvPr>
        </p:nvSpPr>
        <p:spPr>
          <a:xfrm>
            <a:off x="9731076" y="368398"/>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04</a:t>
            </a:r>
            <a:endParaRPr lang="en-US" dirty="0"/>
          </a:p>
        </p:txBody>
      </p:sp>
      <p:sp>
        <p:nvSpPr>
          <p:cNvPr id="70" name="Text Placeholder 32">
            <a:extLst>
              <a:ext uri="{FF2B5EF4-FFF2-40B4-BE49-F238E27FC236}">
                <a16:creationId xmlns:a16="http://schemas.microsoft.com/office/drawing/2014/main" id="{B61D2373-9C10-541E-BDA3-403107CF2315}"/>
              </a:ext>
            </a:extLst>
          </p:cNvPr>
          <p:cNvSpPr>
            <a:spLocks noGrp="1"/>
          </p:cNvSpPr>
          <p:nvPr>
            <p:ph type="body" sz="quarter" idx="51" hasCustomPrompt="1"/>
          </p:nvPr>
        </p:nvSpPr>
        <p:spPr>
          <a:xfrm>
            <a:off x="10607016" y="577613"/>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Tree>
    <p:extLst>
      <p:ext uri="{BB962C8B-B14F-4D97-AF65-F5344CB8AC3E}">
        <p14:creationId xmlns:p14="http://schemas.microsoft.com/office/powerpoint/2010/main" val="19308138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ver Slide  Part 2">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6798DF14-8798-4EAD-82C9-65D466F7926D}"/>
              </a:ext>
            </a:extLst>
          </p:cNvPr>
          <p:cNvSpPr/>
          <p:nvPr userDrawn="1"/>
        </p:nvSpPr>
        <p:spPr>
          <a:xfrm rot="10800000">
            <a:off x="676909" y="405325"/>
            <a:ext cx="2200054" cy="3855329"/>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84C245"/>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4" name="Freeform 3">
            <a:extLst>
              <a:ext uri="{FF2B5EF4-FFF2-40B4-BE49-F238E27FC236}">
                <a16:creationId xmlns:a16="http://schemas.microsoft.com/office/drawing/2014/main" id="{B4AB1622-319C-636B-4A3C-2877C5B6EDA4}"/>
              </a:ext>
            </a:extLst>
          </p:cNvPr>
          <p:cNvSpPr/>
          <p:nvPr userDrawn="1"/>
        </p:nvSpPr>
        <p:spPr>
          <a:xfrm rot="10800000">
            <a:off x="3130534" y="4038806"/>
            <a:ext cx="2205305" cy="2819194"/>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rgbClr val="5398A2"/>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5" name="Freeform 4">
            <a:extLst>
              <a:ext uri="{FF2B5EF4-FFF2-40B4-BE49-F238E27FC236}">
                <a16:creationId xmlns:a16="http://schemas.microsoft.com/office/drawing/2014/main" id="{2B83611F-8510-786D-DD6F-770FA0EE6972}"/>
              </a:ext>
            </a:extLst>
          </p:cNvPr>
          <p:cNvSpPr/>
          <p:nvPr userDrawn="1"/>
        </p:nvSpPr>
        <p:spPr>
          <a:xfrm rot="10800000">
            <a:off x="5562616" y="183475"/>
            <a:ext cx="2204214" cy="3855331"/>
          </a:xfrm>
          <a:custGeom>
            <a:avLst/>
            <a:gdLst>
              <a:gd name="connsiteX0" fmla="*/ 0 w 1511252"/>
              <a:gd name="connsiteY0" fmla="*/ 1887839 h 2643290"/>
              <a:gd name="connsiteX1" fmla="*/ 755626 w 1511252"/>
              <a:gd name="connsiteY1" fmla="*/ 2643290 h 2643290"/>
              <a:gd name="connsiteX2" fmla="*/ 1511252 w 1511252"/>
              <a:gd name="connsiteY2" fmla="*/ 1887839 h 2643290"/>
              <a:gd name="connsiteX3" fmla="*/ 1509675 w 1511252"/>
              <a:gd name="connsiteY3" fmla="*/ 1845256 h 2643290"/>
              <a:gd name="connsiteX4" fmla="*/ 1511252 w 1511252"/>
              <a:gd name="connsiteY4" fmla="*/ 1845256 h 2643290"/>
              <a:gd name="connsiteX5" fmla="*/ 1511252 w 1511252"/>
              <a:gd name="connsiteY5" fmla="*/ 0 h 2643290"/>
              <a:gd name="connsiteX6" fmla="*/ 0 w 1511252"/>
              <a:gd name="connsiteY6" fmla="*/ 0 h 2643290"/>
              <a:gd name="connsiteX7" fmla="*/ 0 w 1511252"/>
              <a:gd name="connsiteY7" fmla="*/ 1845256 h 2643290"/>
              <a:gd name="connsiteX8" fmla="*/ 1578 w 1511252"/>
              <a:gd name="connsiteY8" fmla="*/ 1845256 h 2643290"/>
              <a:gd name="connsiteX9" fmla="*/ 0 w 1511252"/>
              <a:gd name="connsiteY9" fmla="*/ 1887839 h 2643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90">
                <a:moveTo>
                  <a:pt x="0" y="1887839"/>
                </a:moveTo>
                <a:cubicBezTo>
                  <a:pt x="0" y="2304205"/>
                  <a:pt x="337587" y="2643290"/>
                  <a:pt x="755626" y="2643290"/>
                </a:cubicBezTo>
                <a:cubicBezTo>
                  <a:pt x="1172088"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8" y="1845256"/>
                </a:lnTo>
                <a:cubicBezTo>
                  <a:pt x="1578" y="1859450"/>
                  <a:pt x="0" y="1873645"/>
                  <a:pt x="0" y="1887839"/>
                </a:cubicBezTo>
                <a:close/>
              </a:path>
            </a:pathLst>
          </a:custGeom>
          <a:solidFill>
            <a:srgbClr val="1F8E4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6" name="Freeform 5">
            <a:extLst>
              <a:ext uri="{FF2B5EF4-FFF2-40B4-BE49-F238E27FC236}">
                <a16:creationId xmlns:a16="http://schemas.microsoft.com/office/drawing/2014/main" id="{30DF1229-7E9D-6790-1163-5674CDF7B429}"/>
              </a:ext>
            </a:extLst>
          </p:cNvPr>
          <p:cNvSpPr/>
          <p:nvPr userDrawn="1"/>
        </p:nvSpPr>
        <p:spPr>
          <a:xfrm rot="10800000">
            <a:off x="8034688" y="3952509"/>
            <a:ext cx="2205305" cy="2882175"/>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rgbClr val="84C245">
              <a:alpha val="79000"/>
            </a:srgbClr>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8" name="Picture Placeholder 86">
            <a:extLst>
              <a:ext uri="{FF2B5EF4-FFF2-40B4-BE49-F238E27FC236}">
                <a16:creationId xmlns:a16="http://schemas.microsoft.com/office/drawing/2014/main" id="{81B4FA46-87A2-4A7E-132F-2EFD083DF54B}"/>
              </a:ext>
            </a:extLst>
          </p:cNvPr>
          <p:cNvSpPr>
            <a:spLocks noGrp="1"/>
          </p:cNvSpPr>
          <p:nvPr>
            <p:ph type="pic" sz="quarter" idx="12"/>
          </p:nvPr>
        </p:nvSpPr>
        <p:spPr>
          <a:xfrm>
            <a:off x="5562616" y="3101832"/>
            <a:ext cx="2204214" cy="3732852"/>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0" name="Picture Placeholder 100">
            <a:extLst>
              <a:ext uri="{FF2B5EF4-FFF2-40B4-BE49-F238E27FC236}">
                <a16:creationId xmlns:a16="http://schemas.microsoft.com/office/drawing/2014/main" id="{BA580DA0-5B9F-7F19-03CF-FD408A6C58DE}"/>
              </a:ext>
            </a:extLst>
          </p:cNvPr>
          <p:cNvSpPr>
            <a:spLocks noGrp="1"/>
          </p:cNvSpPr>
          <p:nvPr>
            <p:ph type="pic" sz="quarter" idx="10"/>
          </p:nvPr>
        </p:nvSpPr>
        <p:spPr>
          <a:xfrm>
            <a:off x="676908" y="3002671"/>
            <a:ext cx="2200054" cy="3855329"/>
          </a:xfrm>
          <a:custGeom>
            <a:avLst/>
            <a:gdLst>
              <a:gd name="connsiteX0" fmla="*/ 0 w 1511252"/>
              <a:gd name="connsiteY0" fmla="*/ 0 h 3351974"/>
              <a:gd name="connsiteX1" fmla="*/ 1511252 w 1511252"/>
              <a:gd name="connsiteY1" fmla="*/ 0 h 3351974"/>
              <a:gd name="connsiteX2" fmla="*/ 1511252 w 1511252"/>
              <a:gd name="connsiteY2" fmla="*/ 3351974 h 3351974"/>
              <a:gd name="connsiteX3" fmla="*/ 0 w 1511252"/>
              <a:gd name="connsiteY3" fmla="*/ 3351974 h 3351974"/>
            </a:gdLst>
            <a:ahLst/>
            <a:cxnLst>
              <a:cxn ang="0">
                <a:pos x="connsiteX0" y="connsiteY0"/>
              </a:cxn>
              <a:cxn ang="0">
                <a:pos x="connsiteX1" y="connsiteY1"/>
              </a:cxn>
              <a:cxn ang="0">
                <a:pos x="connsiteX2" y="connsiteY2"/>
              </a:cxn>
              <a:cxn ang="0">
                <a:pos x="connsiteX3" y="connsiteY3"/>
              </a:cxn>
            </a:cxnLst>
            <a:rect l="l" t="t" r="r" b="b"/>
            <a:pathLst>
              <a:path w="1511252" h="3351974">
                <a:moveTo>
                  <a:pt x="0" y="0"/>
                </a:moveTo>
                <a:lnTo>
                  <a:pt x="1511252" y="0"/>
                </a:lnTo>
                <a:lnTo>
                  <a:pt x="1511252" y="3351974"/>
                </a:lnTo>
                <a:lnTo>
                  <a:pt x="0" y="3351974"/>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4" name="Text Placeholder 32">
            <a:extLst>
              <a:ext uri="{FF2B5EF4-FFF2-40B4-BE49-F238E27FC236}">
                <a16:creationId xmlns:a16="http://schemas.microsoft.com/office/drawing/2014/main" id="{9057F582-2414-A5E9-7FEC-91D48D0B999C}"/>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04040"/>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cxnSp>
        <p:nvCxnSpPr>
          <p:cNvPr id="35" name="Straight Connector 34">
            <a:extLst>
              <a:ext uri="{FF2B5EF4-FFF2-40B4-BE49-F238E27FC236}">
                <a16:creationId xmlns:a16="http://schemas.microsoft.com/office/drawing/2014/main" id="{8CAF1654-D560-5382-7FBA-534F4502B1C1}"/>
              </a:ext>
            </a:extLst>
          </p:cNvPr>
          <p:cNvCxnSpPr>
            <a:cxnSpLocks/>
          </p:cNvCxnSpPr>
          <p:nvPr userDrawn="1"/>
        </p:nvCxnSpPr>
        <p:spPr>
          <a:xfrm>
            <a:off x="744820" y="1704342"/>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6" name="Text Placeholder 32">
            <a:extLst>
              <a:ext uri="{FF2B5EF4-FFF2-40B4-BE49-F238E27FC236}">
                <a16:creationId xmlns:a16="http://schemas.microsoft.com/office/drawing/2014/main" id="{58E48B56-3E92-D518-4049-7617E255E319}"/>
              </a:ext>
            </a:extLst>
          </p:cNvPr>
          <p:cNvSpPr>
            <a:spLocks noGrp="1"/>
          </p:cNvSpPr>
          <p:nvPr>
            <p:ph type="body" sz="quarter" idx="18" hasCustomPrompt="1"/>
          </p:nvPr>
        </p:nvSpPr>
        <p:spPr>
          <a:xfrm>
            <a:off x="758260" y="1755557"/>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37" name="Text Placeholder 32">
            <a:extLst>
              <a:ext uri="{FF2B5EF4-FFF2-40B4-BE49-F238E27FC236}">
                <a16:creationId xmlns:a16="http://schemas.microsoft.com/office/drawing/2014/main" id="{753D3C8F-3CFC-FEE7-2E96-E00936182225}"/>
              </a:ext>
            </a:extLst>
          </p:cNvPr>
          <p:cNvSpPr>
            <a:spLocks noGrp="1"/>
          </p:cNvSpPr>
          <p:nvPr>
            <p:ph type="body" sz="quarter" idx="19" hasCustomPrompt="1"/>
          </p:nvPr>
        </p:nvSpPr>
        <p:spPr>
          <a:xfrm>
            <a:off x="764611" y="1231430"/>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05</a:t>
            </a:r>
            <a:endParaRPr lang="en-US" dirty="0"/>
          </a:p>
        </p:txBody>
      </p:sp>
      <p:sp>
        <p:nvSpPr>
          <p:cNvPr id="38" name="Text Placeholder 32">
            <a:extLst>
              <a:ext uri="{FF2B5EF4-FFF2-40B4-BE49-F238E27FC236}">
                <a16:creationId xmlns:a16="http://schemas.microsoft.com/office/drawing/2014/main" id="{2E07AE96-A12E-B6B6-F460-3F6E6D8F9813}"/>
              </a:ext>
            </a:extLst>
          </p:cNvPr>
          <p:cNvSpPr>
            <a:spLocks noGrp="1"/>
          </p:cNvSpPr>
          <p:nvPr>
            <p:ph type="body" sz="quarter" idx="20" hasCustomPrompt="1"/>
          </p:nvPr>
        </p:nvSpPr>
        <p:spPr>
          <a:xfrm>
            <a:off x="1640551" y="1440645"/>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39" name="Straight Connector 38">
            <a:extLst>
              <a:ext uri="{FF2B5EF4-FFF2-40B4-BE49-F238E27FC236}">
                <a16:creationId xmlns:a16="http://schemas.microsoft.com/office/drawing/2014/main" id="{A770E3D6-B028-A856-6CD1-164FBF8A2DAC}"/>
              </a:ext>
            </a:extLst>
          </p:cNvPr>
          <p:cNvCxnSpPr>
            <a:cxnSpLocks/>
          </p:cNvCxnSpPr>
          <p:nvPr userDrawn="1"/>
        </p:nvCxnSpPr>
        <p:spPr>
          <a:xfrm>
            <a:off x="3221452" y="4917043"/>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0" name="Text Placeholder 32">
            <a:extLst>
              <a:ext uri="{FF2B5EF4-FFF2-40B4-BE49-F238E27FC236}">
                <a16:creationId xmlns:a16="http://schemas.microsoft.com/office/drawing/2014/main" id="{98999F88-E386-1D8A-C195-AF0FE5A3E97D}"/>
              </a:ext>
            </a:extLst>
          </p:cNvPr>
          <p:cNvSpPr>
            <a:spLocks noGrp="1"/>
          </p:cNvSpPr>
          <p:nvPr>
            <p:ph type="body" sz="quarter" idx="43" hasCustomPrompt="1"/>
          </p:nvPr>
        </p:nvSpPr>
        <p:spPr>
          <a:xfrm>
            <a:off x="3234892" y="4968258"/>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41" name="Text Placeholder 32">
            <a:extLst>
              <a:ext uri="{FF2B5EF4-FFF2-40B4-BE49-F238E27FC236}">
                <a16:creationId xmlns:a16="http://schemas.microsoft.com/office/drawing/2014/main" id="{DF320F54-E019-D197-E66D-6D936EB2F81F}"/>
              </a:ext>
            </a:extLst>
          </p:cNvPr>
          <p:cNvSpPr>
            <a:spLocks noGrp="1"/>
          </p:cNvSpPr>
          <p:nvPr>
            <p:ph type="body" sz="quarter" idx="44" hasCustomPrompt="1"/>
          </p:nvPr>
        </p:nvSpPr>
        <p:spPr>
          <a:xfrm>
            <a:off x="3241243" y="4444131"/>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06</a:t>
            </a:r>
            <a:endParaRPr lang="en-US" dirty="0"/>
          </a:p>
        </p:txBody>
      </p:sp>
      <p:sp>
        <p:nvSpPr>
          <p:cNvPr id="42" name="Text Placeholder 32">
            <a:extLst>
              <a:ext uri="{FF2B5EF4-FFF2-40B4-BE49-F238E27FC236}">
                <a16:creationId xmlns:a16="http://schemas.microsoft.com/office/drawing/2014/main" id="{5C243B4D-E4D3-B144-C49D-328ECC14A8BE}"/>
              </a:ext>
            </a:extLst>
          </p:cNvPr>
          <p:cNvSpPr>
            <a:spLocks noGrp="1"/>
          </p:cNvSpPr>
          <p:nvPr>
            <p:ph type="body" sz="quarter" idx="45" hasCustomPrompt="1"/>
          </p:nvPr>
        </p:nvSpPr>
        <p:spPr>
          <a:xfrm>
            <a:off x="4117183" y="4653346"/>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43" name="Straight Connector 42">
            <a:extLst>
              <a:ext uri="{FF2B5EF4-FFF2-40B4-BE49-F238E27FC236}">
                <a16:creationId xmlns:a16="http://schemas.microsoft.com/office/drawing/2014/main" id="{9489381F-FC11-3911-049D-FBD5DC2721B9}"/>
              </a:ext>
            </a:extLst>
          </p:cNvPr>
          <p:cNvCxnSpPr>
            <a:cxnSpLocks/>
          </p:cNvCxnSpPr>
          <p:nvPr userDrawn="1"/>
        </p:nvCxnSpPr>
        <p:spPr>
          <a:xfrm>
            <a:off x="5617957" y="1724311"/>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4" name="Text Placeholder 32">
            <a:extLst>
              <a:ext uri="{FF2B5EF4-FFF2-40B4-BE49-F238E27FC236}">
                <a16:creationId xmlns:a16="http://schemas.microsoft.com/office/drawing/2014/main" id="{28C53705-5CC7-6310-483E-731F5E577075}"/>
              </a:ext>
            </a:extLst>
          </p:cNvPr>
          <p:cNvSpPr>
            <a:spLocks noGrp="1"/>
          </p:cNvSpPr>
          <p:nvPr>
            <p:ph type="body" sz="quarter" idx="46" hasCustomPrompt="1"/>
          </p:nvPr>
        </p:nvSpPr>
        <p:spPr>
          <a:xfrm>
            <a:off x="5631397" y="1775526"/>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45" name="Text Placeholder 32">
            <a:extLst>
              <a:ext uri="{FF2B5EF4-FFF2-40B4-BE49-F238E27FC236}">
                <a16:creationId xmlns:a16="http://schemas.microsoft.com/office/drawing/2014/main" id="{198C973D-3F91-37C7-264C-BDA10294B538}"/>
              </a:ext>
            </a:extLst>
          </p:cNvPr>
          <p:cNvSpPr>
            <a:spLocks noGrp="1"/>
          </p:cNvSpPr>
          <p:nvPr>
            <p:ph type="body" sz="quarter" idx="47" hasCustomPrompt="1"/>
          </p:nvPr>
        </p:nvSpPr>
        <p:spPr>
          <a:xfrm>
            <a:off x="5637748" y="1251399"/>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07</a:t>
            </a:r>
            <a:endParaRPr lang="en-US" dirty="0"/>
          </a:p>
        </p:txBody>
      </p:sp>
      <p:sp>
        <p:nvSpPr>
          <p:cNvPr id="46" name="Text Placeholder 32">
            <a:extLst>
              <a:ext uri="{FF2B5EF4-FFF2-40B4-BE49-F238E27FC236}">
                <a16:creationId xmlns:a16="http://schemas.microsoft.com/office/drawing/2014/main" id="{9E5CA4D0-8BAF-7D02-E283-F8461C533ADB}"/>
              </a:ext>
            </a:extLst>
          </p:cNvPr>
          <p:cNvSpPr>
            <a:spLocks noGrp="1"/>
          </p:cNvSpPr>
          <p:nvPr>
            <p:ph type="body" sz="quarter" idx="48" hasCustomPrompt="1"/>
          </p:nvPr>
        </p:nvSpPr>
        <p:spPr>
          <a:xfrm>
            <a:off x="6513688" y="1460614"/>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47" name="Straight Connector 46">
            <a:extLst>
              <a:ext uri="{FF2B5EF4-FFF2-40B4-BE49-F238E27FC236}">
                <a16:creationId xmlns:a16="http://schemas.microsoft.com/office/drawing/2014/main" id="{A70D8766-71C9-014B-7C80-5E8E8502DF41}"/>
              </a:ext>
            </a:extLst>
          </p:cNvPr>
          <p:cNvCxnSpPr>
            <a:cxnSpLocks/>
          </p:cNvCxnSpPr>
          <p:nvPr userDrawn="1"/>
        </p:nvCxnSpPr>
        <p:spPr>
          <a:xfrm>
            <a:off x="8116779" y="4793819"/>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8" name="Text Placeholder 32">
            <a:extLst>
              <a:ext uri="{FF2B5EF4-FFF2-40B4-BE49-F238E27FC236}">
                <a16:creationId xmlns:a16="http://schemas.microsoft.com/office/drawing/2014/main" id="{0A9AF39E-0B25-826F-5AB1-F25C9A3C3952}"/>
              </a:ext>
            </a:extLst>
          </p:cNvPr>
          <p:cNvSpPr>
            <a:spLocks noGrp="1"/>
          </p:cNvSpPr>
          <p:nvPr>
            <p:ph type="body" sz="quarter" idx="49" hasCustomPrompt="1"/>
          </p:nvPr>
        </p:nvSpPr>
        <p:spPr>
          <a:xfrm>
            <a:off x="8130219" y="4845034"/>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49" name="Text Placeholder 32">
            <a:extLst>
              <a:ext uri="{FF2B5EF4-FFF2-40B4-BE49-F238E27FC236}">
                <a16:creationId xmlns:a16="http://schemas.microsoft.com/office/drawing/2014/main" id="{4E3C2B43-C743-99AA-A20D-FC79E6DF5C99}"/>
              </a:ext>
            </a:extLst>
          </p:cNvPr>
          <p:cNvSpPr>
            <a:spLocks noGrp="1"/>
          </p:cNvSpPr>
          <p:nvPr>
            <p:ph type="body" sz="quarter" idx="50" hasCustomPrompt="1"/>
          </p:nvPr>
        </p:nvSpPr>
        <p:spPr>
          <a:xfrm>
            <a:off x="8136570" y="4320907"/>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08</a:t>
            </a:r>
            <a:endParaRPr lang="en-US" dirty="0"/>
          </a:p>
        </p:txBody>
      </p:sp>
      <p:sp>
        <p:nvSpPr>
          <p:cNvPr id="50" name="Text Placeholder 32">
            <a:extLst>
              <a:ext uri="{FF2B5EF4-FFF2-40B4-BE49-F238E27FC236}">
                <a16:creationId xmlns:a16="http://schemas.microsoft.com/office/drawing/2014/main" id="{5F8EDE65-8233-63E4-06CE-416D853C8A42}"/>
              </a:ext>
            </a:extLst>
          </p:cNvPr>
          <p:cNvSpPr>
            <a:spLocks noGrp="1"/>
          </p:cNvSpPr>
          <p:nvPr>
            <p:ph type="body" sz="quarter" idx="51" hasCustomPrompt="1"/>
          </p:nvPr>
        </p:nvSpPr>
        <p:spPr>
          <a:xfrm>
            <a:off x="9012510" y="4530122"/>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52" name="Picture Placeholder 51">
            <a:extLst>
              <a:ext uri="{FF2B5EF4-FFF2-40B4-BE49-F238E27FC236}">
                <a16:creationId xmlns:a16="http://schemas.microsoft.com/office/drawing/2014/main" id="{10FA84DF-166C-0D0F-8576-C0CCFE83B26F}"/>
              </a:ext>
            </a:extLst>
          </p:cNvPr>
          <p:cNvSpPr>
            <a:spLocks noGrp="1"/>
          </p:cNvSpPr>
          <p:nvPr>
            <p:ph type="pic" sz="quarter" idx="52"/>
          </p:nvPr>
        </p:nvSpPr>
        <p:spPr>
          <a:xfrm>
            <a:off x="3130533" y="939180"/>
            <a:ext cx="2204215" cy="3127986"/>
          </a:xfrm>
          <a:custGeom>
            <a:avLst/>
            <a:gdLst>
              <a:gd name="connsiteX0" fmla="*/ 1102107 w 2204215"/>
              <a:gd name="connsiteY0" fmla="*/ 0 h 3127986"/>
              <a:gd name="connsiteX1" fmla="*/ 2204215 w 2204215"/>
              <a:gd name="connsiteY1" fmla="*/ 1101850 h 3127986"/>
              <a:gd name="connsiteX2" fmla="*/ 2201913 w 2204215"/>
              <a:gd name="connsiteY2" fmla="*/ 1163960 h 3127986"/>
              <a:gd name="connsiteX3" fmla="*/ 2204215 w 2204215"/>
              <a:gd name="connsiteY3" fmla="*/ 1163960 h 3127986"/>
              <a:gd name="connsiteX4" fmla="*/ 2204215 w 2204215"/>
              <a:gd name="connsiteY4" fmla="*/ 3127986 h 3127986"/>
              <a:gd name="connsiteX5" fmla="*/ 0 w 2204215"/>
              <a:gd name="connsiteY5" fmla="*/ 3127986 h 3127986"/>
              <a:gd name="connsiteX6" fmla="*/ 0 w 2204215"/>
              <a:gd name="connsiteY6" fmla="*/ 1163960 h 3127986"/>
              <a:gd name="connsiteX7" fmla="*/ 2301 w 2204215"/>
              <a:gd name="connsiteY7" fmla="*/ 1163960 h 3127986"/>
              <a:gd name="connsiteX8" fmla="*/ 0 w 2204215"/>
              <a:gd name="connsiteY8" fmla="*/ 1101850 h 3127986"/>
              <a:gd name="connsiteX9" fmla="*/ 1102107 w 2204215"/>
              <a:gd name="connsiteY9" fmla="*/ 0 h 3127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04215" h="3127986">
                <a:moveTo>
                  <a:pt x="1102107" y="0"/>
                </a:moveTo>
                <a:cubicBezTo>
                  <a:pt x="1711832" y="0"/>
                  <a:pt x="2204215" y="494569"/>
                  <a:pt x="2204215" y="1101850"/>
                </a:cubicBezTo>
                <a:cubicBezTo>
                  <a:pt x="2204215" y="1124854"/>
                  <a:pt x="2201913" y="1145558"/>
                  <a:pt x="2201913" y="1163960"/>
                </a:cubicBezTo>
                <a:lnTo>
                  <a:pt x="2204215" y="1163960"/>
                </a:lnTo>
                <a:lnTo>
                  <a:pt x="2204215" y="3127986"/>
                </a:lnTo>
                <a:lnTo>
                  <a:pt x="0" y="3127986"/>
                </a:lnTo>
                <a:lnTo>
                  <a:pt x="0" y="1163960"/>
                </a:lnTo>
                <a:lnTo>
                  <a:pt x="2301" y="1163960"/>
                </a:lnTo>
                <a:cubicBezTo>
                  <a:pt x="0" y="1143256"/>
                  <a:pt x="0" y="1122554"/>
                  <a:pt x="0" y="1101850"/>
                </a:cubicBezTo>
                <a:cubicBezTo>
                  <a:pt x="0" y="492267"/>
                  <a:pt x="494682" y="0"/>
                  <a:pt x="1102107" y="0"/>
                </a:cubicBez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54" name="Picture Placeholder 53">
            <a:extLst>
              <a:ext uri="{FF2B5EF4-FFF2-40B4-BE49-F238E27FC236}">
                <a16:creationId xmlns:a16="http://schemas.microsoft.com/office/drawing/2014/main" id="{09CBF7E8-CB9F-C860-BCA2-B257F00261CE}"/>
              </a:ext>
            </a:extLst>
          </p:cNvPr>
          <p:cNvSpPr>
            <a:spLocks noGrp="1"/>
          </p:cNvSpPr>
          <p:nvPr>
            <p:ph type="pic" sz="quarter" idx="53"/>
          </p:nvPr>
        </p:nvSpPr>
        <p:spPr>
          <a:xfrm>
            <a:off x="8034688" y="756924"/>
            <a:ext cx="2204215" cy="3195585"/>
          </a:xfrm>
          <a:custGeom>
            <a:avLst/>
            <a:gdLst>
              <a:gd name="connsiteX0" fmla="*/ 1102107 w 2204215"/>
              <a:gd name="connsiteY0" fmla="*/ 0 h 3195585"/>
              <a:gd name="connsiteX1" fmla="*/ 2204215 w 2204215"/>
              <a:gd name="connsiteY1" fmla="*/ 1101850 h 3195585"/>
              <a:gd name="connsiteX2" fmla="*/ 2201913 w 2204215"/>
              <a:gd name="connsiteY2" fmla="*/ 1163960 h 3195585"/>
              <a:gd name="connsiteX3" fmla="*/ 2204215 w 2204215"/>
              <a:gd name="connsiteY3" fmla="*/ 1163960 h 3195585"/>
              <a:gd name="connsiteX4" fmla="*/ 2204215 w 2204215"/>
              <a:gd name="connsiteY4" fmla="*/ 3195585 h 3195585"/>
              <a:gd name="connsiteX5" fmla="*/ 0 w 2204215"/>
              <a:gd name="connsiteY5" fmla="*/ 3195585 h 3195585"/>
              <a:gd name="connsiteX6" fmla="*/ 0 w 2204215"/>
              <a:gd name="connsiteY6" fmla="*/ 1163960 h 3195585"/>
              <a:gd name="connsiteX7" fmla="*/ 2302 w 2204215"/>
              <a:gd name="connsiteY7" fmla="*/ 1163960 h 3195585"/>
              <a:gd name="connsiteX8" fmla="*/ 0 w 2204215"/>
              <a:gd name="connsiteY8" fmla="*/ 1101850 h 3195585"/>
              <a:gd name="connsiteX9" fmla="*/ 1102107 w 2204215"/>
              <a:gd name="connsiteY9" fmla="*/ 0 h 3195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04215" h="3195585">
                <a:moveTo>
                  <a:pt x="1102107" y="0"/>
                </a:moveTo>
                <a:cubicBezTo>
                  <a:pt x="1711832" y="0"/>
                  <a:pt x="2204215" y="494569"/>
                  <a:pt x="2204215" y="1101850"/>
                </a:cubicBezTo>
                <a:cubicBezTo>
                  <a:pt x="2204215" y="1124854"/>
                  <a:pt x="2201913" y="1145558"/>
                  <a:pt x="2201913" y="1163960"/>
                </a:cubicBezTo>
                <a:lnTo>
                  <a:pt x="2204215" y="1163960"/>
                </a:lnTo>
                <a:lnTo>
                  <a:pt x="2204215" y="3195585"/>
                </a:lnTo>
                <a:lnTo>
                  <a:pt x="0" y="3195585"/>
                </a:lnTo>
                <a:lnTo>
                  <a:pt x="0" y="1163960"/>
                </a:lnTo>
                <a:lnTo>
                  <a:pt x="2302" y="1163960"/>
                </a:lnTo>
                <a:cubicBezTo>
                  <a:pt x="0" y="1143256"/>
                  <a:pt x="0" y="1122554"/>
                  <a:pt x="0" y="1101850"/>
                </a:cubicBezTo>
                <a:cubicBezTo>
                  <a:pt x="0" y="492267"/>
                  <a:pt x="494682" y="0"/>
                  <a:pt x="1102107" y="0"/>
                </a:cubicBez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Tree>
    <p:extLst>
      <p:ext uri="{BB962C8B-B14F-4D97-AF65-F5344CB8AC3E}">
        <p14:creationId xmlns:p14="http://schemas.microsoft.com/office/powerpoint/2010/main" val="24095207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Overview/Content Slide">
    <p:spTree>
      <p:nvGrpSpPr>
        <p:cNvPr id="1" name=""/>
        <p:cNvGrpSpPr/>
        <p:nvPr/>
      </p:nvGrpSpPr>
      <p:grpSpPr>
        <a:xfrm>
          <a:off x="0" y="0"/>
          <a:ext cx="0" cy="0"/>
          <a:chOff x="0" y="0"/>
          <a:chExt cx="0" cy="0"/>
        </a:xfrm>
      </p:grpSpPr>
      <p:sp>
        <p:nvSpPr>
          <p:cNvPr id="27" name="Text Placeholder 25">
            <a:extLst>
              <a:ext uri="{FF2B5EF4-FFF2-40B4-BE49-F238E27FC236}">
                <a16:creationId xmlns:a16="http://schemas.microsoft.com/office/drawing/2014/main" id="{B6FBFE60-B12C-7249-80E7-36657FB982C5}"/>
              </a:ext>
            </a:extLst>
          </p:cNvPr>
          <p:cNvSpPr>
            <a:spLocks noGrp="1"/>
          </p:cNvSpPr>
          <p:nvPr>
            <p:ph type="body" sz="quarter" idx="15" hasCustomPrompt="1"/>
          </p:nvPr>
        </p:nvSpPr>
        <p:spPr>
          <a:xfrm>
            <a:off x="1117601" y="3429000"/>
            <a:ext cx="811302" cy="547146"/>
          </a:xfrm>
          <a:prstGeom prst="rect">
            <a:avLst/>
          </a:prstGeom>
          <a:noFill/>
        </p:spPr>
        <p:txBody>
          <a:bodyPr anchor="ctr">
            <a:noAutofit/>
          </a:bodyPr>
          <a:lstStyle>
            <a:lvl1pPr marL="0" indent="0" algn="ctr">
              <a:buNone/>
              <a:defRPr sz="3200" b="0" baseline="0">
                <a:solidFill>
                  <a:srgbClr val="5398A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p:ph type="body" sz="quarter" idx="14" hasCustomPrompt="1"/>
          </p:nvPr>
        </p:nvSpPr>
        <p:spPr>
          <a:xfrm>
            <a:off x="2075310" y="3429000"/>
            <a:ext cx="8447547" cy="547147"/>
          </a:xfrm>
          <a:prstGeom prst="rect">
            <a:avLst/>
          </a:prstGeom>
        </p:spPr>
        <p:txBody>
          <a:bodyPr anchor="ctr">
            <a:noAutofit/>
          </a:bodyPr>
          <a:lstStyle>
            <a:lvl1pPr marL="0" indent="0" algn="l">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1" name="Text Placeholder 25">
            <a:extLst>
              <a:ext uri="{FF2B5EF4-FFF2-40B4-BE49-F238E27FC236}">
                <a16:creationId xmlns:a16="http://schemas.microsoft.com/office/drawing/2014/main" id="{F594FF25-E151-F942-926C-A77F810C7632}"/>
              </a:ext>
            </a:extLst>
          </p:cNvPr>
          <p:cNvSpPr>
            <a:spLocks noGrp="1"/>
          </p:cNvSpPr>
          <p:nvPr>
            <p:ph type="body" sz="quarter" idx="29" hasCustomPrompt="1"/>
          </p:nvPr>
        </p:nvSpPr>
        <p:spPr>
          <a:xfrm>
            <a:off x="1117601" y="4130704"/>
            <a:ext cx="811302" cy="547146"/>
          </a:xfrm>
          <a:prstGeom prst="rect">
            <a:avLst/>
          </a:prstGeom>
          <a:noFill/>
        </p:spPr>
        <p:txBody>
          <a:bodyPr anchor="ctr">
            <a:noAutofit/>
          </a:bodyPr>
          <a:lstStyle>
            <a:lvl1pPr marL="0" indent="0" algn="ctr">
              <a:buNone/>
              <a:defRPr sz="3200" b="0" baseline="0">
                <a:solidFill>
                  <a:srgbClr val="5398A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p:ph type="body" sz="quarter" idx="30" hasCustomPrompt="1"/>
          </p:nvPr>
        </p:nvSpPr>
        <p:spPr>
          <a:xfrm>
            <a:off x="2075310" y="4130704"/>
            <a:ext cx="8447547" cy="547147"/>
          </a:xfrm>
          <a:prstGeom prst="rect">
            <a:avLst/>
          </a:prstGeom>
        </p:spPr>
        <p:txBody>
          <a:bodyPr anchor="ctr">
            <a:noAutofit/>
          </a:bodyPr>
          <a:lstStyle>
            <a:lvl1pPr marL="0" indent="0" algn="l">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p:ph type="body" sz="quarter" idx="31" hasCustomPrompt="1"/>
          </p:nvPr>
        </p:nvSpPr>
        <p:spPr>
          <a:xfrm>
            <a:off x="1117601" y="4832408"/>
            <a:ext cx="811302" cy="547146"/>
          </a:xfrm>
          <a:prstGeom prst="rect">
            <a:avLst/>
          </a:prstGeom>
          <a:noFill/>
        </p:spPr>
        <p:txBody>
          <a:bodyPr anchor="ctr">
            <a:noAutofit/>
          </a:bodyPr>
          <a:lstStyle>
            <a:lvl1pPr marL="0" indent="0" algn="ctr">
              <a:buNone/>
              <a:defRPr sz="3200" b="0" baseline="0">
                <a:solidFill>
                  <a:srgbClr val="5398A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p:ph type="body" sz="quarter" idx="32" hasCustomPrompt="1"/>
          </p:nvPr>
        </p:nvSpPr>
        <p:spPr>
          <a:xfrm>
            <a:off x="2075310" y="4832408"/>
            <a:ext cx="8447547" cy="547147"/>
          </a:xfrm>
          <a:prstGeom prst="rect">
            <a:avLst/>
          </a:prstGeom>
        </p:spPr>
        <p:txBody>
          <a:bodyPr anchor="ctr">
            <a:noAutofit/>
          </a:bodyPr>
          <a:lstStyle>
            <a:lvl1pPr marL="0" indent="0" algn="l">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p:ph type="body" sz="quarter" idx="33" hasCustomPrompt="1"/>
          </p:nvPr>
        </p:nvSpPr>
        <p:spPr>
          <a:xfrm>
            <a:off x="1117601" y="5534111"/>
            <a:ext cx="811302" cy="547146"/>
          </a:xfrm>
          <a:prstGeom prst="rect">
            <a:avLst/>
          </a:prstGeom>
          <a:noFill/>
        </p:spPr>
        <p:txBody>
          <a:bodyPr anchor="ctr">
            <a:noAutofit/>
          </a:bodyPr>
          <a:lstStyle>
            <a:lvl1pPr marL="0" indent="0" algn="ctr">
              <a:buNone/>
              <a:defRPr sz="3200" b="0" baseline="0">
                <a:solidFill>
                  <a:srgbClr val="5398A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p:ph type="body" sz="quarter" idx="34" hasCustomPrompt="1"/>
          </p:nvPr>
        </p:nvSpPr>
        <p:spPr>
          <a:xfrm>
            <a:off x="2075310" y="5534111"/>
            <a:ext cx="8447547" cy="547147"/>
          </a:xfrm>
          <a:prstGeom prst="rect">
            <a:avLst/>
          </a:prstGeom>
        </p:spPr>
        <p:txBody>
          <a:bodyPr anchor="ctr">
            <a:noAutofit/>
          </a:bodyPr>
          <a:lstStyle>
            <a:lvl1pPr marL="0" indent="0" algn="l">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24765027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Quote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3D984B40-C966-3344-5C21-5B1E55326303}"/>
              </a:ext>
            </a:extLst>
          </p:cNvPr>
          <p:cNvSpPr/>
          <p:nvPr userDrawn="1"/>
        </p:nvSpPr>
        <p:spPr>
          <a:xfrm>
            <a:off x="441705" y="393462"/>
            <a:ext cx="5254245" cy="5672138"/>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1F8E4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Text Placeholder 23">
            <a:extLst>
              <a:ext uri="{FF2B5EF4-FFF2-40B4-BE49-F238E27FC236}">
                <a16:creationId xmlns:a16="http://schemas.microsoft.com/office/drawing/2014/main" id="{E3606AA7-F9CD-6342-8AC5-0178F2535BD1}"/>
              </a:ext>
            </a:extLst>
          </p:cNvPr>
          <p:cNvSpPr>
            <a:spLocks noGrp="1"/>
          </p:cNvSpPr>
          <p:nvPr>
            <p:ph type="body" sz="quarter" idx="13" hasCustomPrompt="1"/>
          </p:nvPr>
        </p:nvSpPr>
        <p:spPr>
          <a:xfrm>
            <a:off x="541241" y="792400"/>
            <a:ext cx="5055171" cy="3808175"/>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10" name="Picture Placeholder 9">
            <a:extLst>
              <a:ext uri="{FF2B5EF4-FFF2-40B4-BE49-F238E27FC236}">
                <a16:creationId xmlns:a16="http://schemas.microsoft.com/office/drawing/2014/main" id="{6EF0EA75-2206-84F7-638F-91950F510E57}"/>
              </a:ext>
            </a:extLst>
          </p:cNvPr>
          <p:cNvSpPr>
            <a:spLocks noGrp="1"/>
          </p:cNvSpPr>
          <p:nvPr>
            <p:ph type="pic" sz="quarter" idx="41"/>
          </p:nvPr>
        </p:nvSpPr>
        <p:spPr>
          <a:xfrm>
            <a:off x="4229099" y="1658170"/>
            <a:ext cx="7122409" cy="5199830"/>
          </a:xfrm>
          <a:custGeom>
            <a:avLst/>
            <a:gdLst>
              <a:gd name="connsiteX0" fmla="*/ 3561205 w 7122409"/>
              <a:gd name="connsiteY0" fmla="*/ 0 h 5199830"/>
              <a:gd name="connsiteX1" fmla="*/ 7122409 w 7122409"/>
              <a:gd name="connsiteY1" fmla="*/ 3560379 h 5199830"/>
              <a:gd name="connsiteX2" fmla="*/ 7114976 w 7122409"/>
              <a:gd name="connsiteY2" fmla="*/ 3761070 h 5199830"/>
              <a:gd name="connsiteX3" fmla="*/ 7122409 w 7122409"/>
              <a:gd name="connsiteY3" fmla="*/ 3761070 h 5199830"/>
              <a:gd name="connsiteX4" fmla="*/ 7122409 w 7122409"/>
              <a:gd name="connsiteY4" fmla="*/ 5199830 h 5199830"/>
              <a:gd name="connsiteX5" fmla="*/ 0 w 7122409"/>
              <a:gd name="connsiteY5" fmla="*/ 5199830 h 5199830"/>
              <a:gd name="connsiteX6" fmla="*/ 0 w 7122409"/>
              <a:gd name="connsiteY6" fmla="*/ 3761070 h 5199830"/>
              <a:gd name="connsiteX7" fmla="*/ 7431 w 7122409"/>
              <a:gd name="connsiteY7" fmla="*/ 3761070 h 5199830"/>
              <a:gd name="connsiteX8" fmla="*/ 0 w 7122409"/>
              <a:gd name="connsiteY8" fmla="*/ 3560380 h 5199830"/>
              <a:gd name="connsiteX9" fmla="*/ 3561205 w 7122409"/>
              <a:gd name="connsiteY9" fmla="*/ 0 h 51998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122409" h="5199830">
                <a:moveTo>
                  <a:pt x="3561205" y="0"/>
                </a:moveTo>
                <a:cubicBezTo>
                  <a:pt x="5531389" y="0"/>
                  <a:pt x="7122409" y="1598085"/>
                  <a:pt x="7122409" y="3560379"/>
                </a:cubicBezTo>
                <a:cubicBezTo>
                  <a:pt x="7122409" y="3627274"/>
                  <a:pt x="7122409" y="3701607"/>
                  <a:pt x="7114976" y="3761070"/>
                </a:cubicBezTo>
                <a:lnTo>
                  <a:pt x="7122409" y="3761070"/>
                </a:lnTo>
                <a:lnTo>
                  <a:pt x="7122409" y="5199830"/>
                </a:lnTo>
                <a:lnTo>
                  <a:pt x="0" y="5199830"/>
                </a:lnTo>
                <a:lnTo>
                  <a:pt x="0" y="3761070"/>
                </a:lnTo>
                <a:lnTo>
                  <a:pt x="7431" y="3761070"/>
                </a:lnTo>
                <a:cubicBezTo>
                  <a:pt x="0" y="3694174"/>
                  <a:pt x="0" y="3627274"/>
                  <a:pt x="0" y="3560380"/>
                </a:cubicBezTo>
                <a:cubicBezTo>
                  <a:pt x="0" y="1590648"/>
                  <a:pt x="1591015" y="0"/>
                  <a:pt x="3561205" y="0"/>
                </a:cubicBezTo>
                <a:close/>
              </a:path>
            </a:pathLst>
          </a:custGeom>
          <a:solidFill>
            <a:schemeClr val="bg1">
              <a:lumMod val="95000"/>
            </a:schemeClr>
          </a:solidFill>
          <a:ln>
            <a:noFill/>
          </a:ln>
        </p:spPr>
        <p:txBody>
          <a:bodyPr wrap="square" anchor="ctr">
            <a:noAutofit/>
          </a:bodyPr>
          <a:lstStyle>
            <a:lvl1pPr marL="0" indent="0" algn="ctr">
              <a:buNone/>
              <a:defRPr sz="800">
                <a:solidFill>
                  <a:schemeClr val="bg1">
                    <a:lumMod val="95000"/>
                  </a:schemeClr>
                </a:solidFill>
                <a:latin typeface="Calibri" panose="020F0502020204030204" pitchFamily="34" charset="0"/>
                <a:cs typeface="Calibri" panose="020F0502020204030204" pitchFamily="34" charset="0"/>
              </a:defRPr>
            </a:lvl1pPr>
          </a:lstStyle>
          <a:p>
            <a:endParaRPr lang="en-US" dirty="0"/>
          </a:p>
        </p:txBody>
      </p:sp>
    </p:spTree>
    <p:extLst>
      <p:ext uri="{BB962C8B-B14F-4D97-AF65-F5344CB8AC3E}">
        <p14:creationId xmlns:p14="http://schemas.microsoft.com/office/powerpoint/2010/main" val="6493237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Quote Slide 03">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F7DE7EAA-8DB6-B5CB-0E18-853598172730}"/>
              </a:ext>
            </a:extLst>
          </p:cNvPr>
          <p:cNvSpPr/>
          <p:nvPr userDrawn="1"/>
        </p:nvSpPr>
        <p:spPr>
          <a:xfrm rot="16200000">
            <a:off x="1764700" y="-56819"/>
            <a:ext cx="5932925" cy="6404796"/>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5398A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Freeform 4">
            <a:extLst>
              <a:ext uri="{FF2B5EF4-FFF2-40B4-BE49-F238E27FC236}">
                <a16:creationId xmlns:a16="http://schemas.microsoft.com/office/drawing/2014/main" id="{A4E3ED91-9FEB-03B8-FC7A-646ED60767A5}"/>
              </a:ext>
            </a:extLst>
          </p:cNvPr>
          <p:cNvSpPr/>
          <p:nvPr userDrawn="1"/>
        </p:nvSpPr>
        <p:spPr>
          <a:xfrm rot="16200000">
            <a:off x="235936" y="-56820"/>
            <a:ext cx="5932925" cy="6404796"/>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5398A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 name="Text Placeholder 23">
            <a:extLst>
              <a:ext uri="{FF2B5EF4-FFF2-40B4-BE49-F238E27FC236}">
                <a16:creationId xmlns:a16="http://schemas.microsoft.com/office/drawing/2014/main" id="{CEEA58C9-11E4-74DF-FA2A-21DB2EC78C60}"/>
              </a:ext>
            </a:extLst>
          </p:cNvPr>
          <p:cNvSpPr>
            <a:spLocks noGrp="1"/>
          </p:cNvSpPr>
          <p:nvPr>
            <p:ph type="body" sz="quarter" idx="13" hasCustomPrompt="1"/>
          </p:nvPr>
        </p:nvSpPr>
        <p:spPr>
          <a:xfrm>
            <a:off x="640591" y="981987"/>
            <a:ext cx="4802284" cy="4193938"/>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Tree>
    <p:extLst>
      <p:ext uri="{BB962C8B-B14F-4D97-AF65-F5344CB8AC3E}">
        <p14:creationId xmlns:p14="http://schemas.microsoft.com/office/powerpoint/2010/main" val="8269491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Quote Slide">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5ABBE625-B4FC-E0F5-9631-227F03A092F2}"/>
              </a:ext>
            </a:extLst>
          </p:cNvPr>
          <p:cNvSpPr/>
          <p:nvPr userDrawn="1"/>
        </p:nvSpPr>
        <p:spPr>
          <a:xfrm rot="16200000">
            <a:off x="8060683" y="-383746"/>
            <a:ext cx="3301014" cy="4961622"/>
          </a:xfrm>
          <a:custGeom>
            <a:avLst/>
            <a:gdLst>
              <a:gd name="connsiteX0" fmla="*/ 1447195 w 2894389"/>
              <a:gd name="connsiteY0" fmla="*/ 0 h 4350442"/>
              <a:gd name="connsiteX1" fmla="*/ 2894389 w 2894389"/>
              <a:gd name="connsiteY1" fmla="*/ 1446859 h 4350442"/>
              <a:gd name="connsiteX2" fmla="*/ 2891369 w 2894389"/>
              <a:gd name="connsiteY2" fmla="*/ 1528415 h 4350442"/>
              <a:gd name="connsiteX3" fmla="*/ 2894389 w 2894389"/>
              <a:gd name="connsiteY3" fmla="*/ 1528415 h 4350442"/>
              <a:gd name="connsiteX4" fmla="*/ 2894389 w 2894389"/>
              <a:gd name="connsiteY4" fmla="*/ 4350442 h 4350442"/>
              <a:gd name="connsiteX5" fmla="*/ 0 w 2894389"/>
              <a:gd name="connsiteY5" fmla="*/ 4350442 h 4350442"/>
              <a:gd name="connsiteX6" fmla="*/ 0 w 2894389"/>
              <a:gd name="connsiteY6" fmla="*/ 1528415 h 4350442"/>
              <a:gd name="connsiteX7" fmla="*/ 3020 w 2894389"/>
              <a:gd name="connsiteY7" fmla="*/ 1528415 h 4350442"/>
              <a:gd name="connsiteX8" fmla="*/ 0 w 2894389"/>
              <a:gd name="connsiteY8" fmla="*/ 1446859 h 4350442"/>
              <a:gd name="connsiteX9" fmla="*/ 1447195 w 2894389"/>
              <a:gd name="connsiteY9" fmla="*/ 0 h 4350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894389" h="4350442">
                <a:moveTo>
                  <a:pt x="1447195" y="0"/>
                </a:moveTo>
                <a:cubicBezTo>
                  <a:pt x="2247834" y="0"/>
                  <a:pt x="2894389" y="649427"/>
                  <a:pt x="2894389" y="1446859"/>
                </a:cubicBezTo>
                <a:cubicBezTo>
                  <a:pt x="2894389" y="1474044"/>
                  <a:pt x="2894389" y="1504251"/>
                  <a:pt x="2891369" y="1528415"/>
                </a:cubicBezTo>
                <a:lnTo>
                  <a:pt x="2894389" y="1528415"/>
                </a:lnTo>
                <a:lnTo>
                  <a:pt x="2894389" y="4350442"/>
                </a:lnTo>
                <a:lnTo>
                  <a:pt x="0" y="4350442"/>
                </a:lnTo>
                <a:lnTo>
                  <a:pt x="0" y="1528415"/>
                </a:lnTo>
                <a:lnTo>
                  <a:pt x="3020" y="1528415"/>
                </a:lnTo>
                <a:cubicBezTo>
                  <a:pt x="0" y="1501231"/>
                  <a:pt x="0" y="1474044"/>
                  <a:pt x="0" y="1446859"/>
                </a:cubicBezTo>
                <a:cubicBezTo>
                  <a:pt x="0" y="646404"/>
                  <a:pt x="646554" y="0"/>
                  <a:pt x="1447195" y="0"/>
                </a:cubicBezTo>
                <a:close/>
              </a:path>
            </a:pathLst>
          </a:custGeom>
          <a:solidFill>
            <a:srgbClr val="84C245"/>
          </a:solidFill>
          <a:ln w="15768" cap="flat">
            <a:noFill/>
            <a:prstDash val="solid"/>
            <a:miter/>
          </a:ln>
        </p:spPr>
        <p:txBody>
          <a:bodyPr wrap="square" rtlCol="0" anchor="ctr">
            <a:noAutofit/>
          </a:bodyPr>
          <a:lstStyle/>
          <a:p>
            <a:endParaRPr lang="en-US" dirty="0"/>
          </a:p>
        </p:txBody>
      </p:sp>
      <p:sp>
        <p:nvSpPr>
          <p:cNvPr id="6" name="Picture Placeholder 5">
            <a:extLst>
              <a:ext uri="{FF2B5EF4-FFF2-40B4-BE49-F238E27FC236}">
                <a16:creationId xmlns:a16="http://schemas.microsoft.com/office/drawing/2014/main" id="{2310DE4B-D4E0-C370-67F7-A5A9B82090D4}"/>
              </a:ext>
            </a:extLst>
          </p:cNvPr>
          <p:cNvSpPr>
            <a:spLocks noGrp="1"/>
          </p:cNvSpPr>
          <p:nvPr>
            <p:ph type="pic" sz="quarter" idx="40"/>
          </p:nvPr>
        </p:nvSpPr>
        <p:spPr>
          <a:xfrm>
            <a:off x="-1" y="655053"/>
            <a:ext cx="8902586" cy="5921497"/>
          </a:xfrm>
          <a:custGeom>
            <a:avLst/>
            <a:gdLst>
              <a:gd name="connsiteX0" fmla="*/ 0 w 8902586"/>
              <a:gd name="connsiteY0" fmla="*/ 0 h 5921497"/>
              <a:gd name="connsiteX1" fmla="*/ 3108311 w 8902586"/>
              <a:gd name="connsiteY1" fmla="*/ 0 h 5921497"/>
              <a:gd name="connsiteX2" fmla="*/ 3108311 w 8902586"/>
              <a:gd name="connsiteY2" fmla="*/ 6178 h 5921497"/>
              <a:gd name="connsiteX3" fmla="*/ 3212361 w 8902586"/>
              <a:gd name="connsiteY3" fmla="*/ 772 h 5921497"/>
              <a:gd name="connsiteX4" fmla="*/ 3289432 w 8902586"/>
              <a:gd name="connsiteY4" fmla="*/ 200 h 5921497"/>
              <a:gd name="connsiteX5" fmla="*/ 3289413 w 8902586"/>
              <a:gd name="connsiteY5" fmla="*/ 0 h 5921497"/>
              <a:gd name="connsiteX6" fmla="*/ 3316413 w 8902586"/>
              <a:gd name="connsiteY6" fmla="*/ 0 h 5921497"/>
              <a:gd name="connsiteX7" fmla="*/ 5781600 w 8902586"/>
              <a:gd name="connsiteY7" fmla="*/ 0 h 5921497"/>
              <a:gd name="connsiteX8" fmla="*/ 5781600 w 8902586"/>
              <a:gd name="connsiteY8" fmla="*/ 6178 h 5921497"/>
              <a:gd name="connsiteX9" fmla="*/ 5948452 w 8902586"/>
              <a:gd name="connsiteY9" fmla="*/ 0 h 5921497"/>
              <a:gd name="connsiteX10" fmla="*/ 7360641 w 8902586"/>
              <a:gd name="connsiteY10" fmla="*/ 356780 h 5921497"/>
              <a:gd name="connsiteX11" fmla="*/ 7560038 w 8902586"/>
              <a:gd name="connsiteY11" fmla="*/ 477806 h 5921497"/>
              <a:gd name="connsiteX12" fmla="*/ 7540194 w 8902586"/>
              <a:gd name="connsiteY12" fmla="*/ 504311 h 5921497"/>
              <a:gd name="connsiteX13" fmla="*/ 7257883 w 8902586"/>
              <a:gd name="connsiteY13" fmla="*/ 1427814 h 5921497"/>
              <a:gd name="connsiteX14" fmla="*/ 8739033 w 8902586"/>
              <a:gd name="connsiteY14" fmla="*/ 3069818 h 5921497"/>
              <a:gd name="connsiteX15" fmla="*/ 8902586 w 8902586"/>
              <a:gd name="connsiteY15" fmla="*/ 3078048 h 5921497"/>
              <a:gd name="connsiteX16" fmla="*/ 8893194 w 8902586"/>
              <a:gd name="connsiteY16" fmla="*/ 3263933 h 5921497"/>
              <a:gd name="connsiteX17" fmla="*/ 5948452 w 8902586"/>
              <a:gd name="connsiteY17" fmla="*/ 5921497 h 5921497"/>
              <a:gd name="connsiteX18" fmla="*/ 5781600 w 8902586"/>
              <a:gd name="connsiteY18" fmla="*/ 5915319 h 5921497"/>
              <a:gd name="connsiteX19" fmla="*/ 5781600 w 8902586"/>
              <a:gd name="connsiteY19" fmla="*/ 5921497 h 5921497"/>
              <a:gd name="connsiteX20" fmla="*/ 3316413 w 8902586"/>
              <a:gd name="connsiteY20" fmla="*/ 5921497 h 5921497"/>
              <a:gd name="connsiteX21" fmla="*/ 3303481 w 8902586"/>
              <a:gd name="connsiteY21" fmla="*/ 5921497 h 5921497"/>
              <a:gd name="connsiteX22" fmla="*/ 3303481 w 8902586"/>
              <a:gd name="connsiteY22" fmla="*/ 5921404 h 5921497"/>
              <a:gd name="connsiteX23" fmla="*/ 3209471 w 8902586"/>
              <a:gd name="connsiteY23" fmla="*/ 5920725 h 5921497"/>
              <a:gd name="connsiteX24" fmla="*/ 3108311 w 8902586"/>
              <a:gd name="connsiteY24" fmla="*/ 5915319 h 5921497"/>
              <a:gd name="connsiteX25" fmla="*/ 3108311 w 8902586"/>
              <a:gd name="connsiteY25" fmla="*/ 5921497 h 5921497"/>
              <a:gd name="connsiteX26" fmla="*/ 17545 w 8902586"/>
              <a:gd name="connsiteY26" fmla="*/ 5921497 h 5921497"/>
              <a:gd name="connsiteX27" fmla="*/ 17545 w 8902586"/>
              <a:gd name="connsiteY27" fmla="*/ 541546 h 5921497"/>
              <a:gd name="connsiteX28" fmla="*/ 12540 w 8902586"/>
              <a:gd name="connsiteY28" fmla="*/ 541546 h 5921497"/>
              <a:gd name="connsiteX29" fmla="*/ 17545 w 8902586"/>
              <a:gd name="connsiteY29" fmla="*/ 364695 h 5921497"/>
              <a:gd name="connsiteX30" fmla="*/ 5189 w 8902586"/>
              <a:gd name="connsiteY30" fmla="*/ 44496 h 5921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8902586" h="5921497">
                <a:moveTo>
                  <a:pt x="0" y="0"/>
                </a:moveTo>
                <a:lnTo>
                  <a:pt x="3108311" y="0"/>
                </a:lnTo>
                <a:lnTo>
                  <a:pt x="3108311" y="6178"/>
                </a:lnTo>
                <a:cubicBezTo>
                  <a:pt x="3142993" y="3089"/>
                  <a:pt x="3177677" y="1545"/>
                  <a:pt x="3212361" y="772"/>
                </a:cubicBezTo>
                <a:lnTo>
                  <a:pt x="3289432" y="200"/>
                </a:lnTo>
                <a:lnTo>
                  <a:pt x="3289413" y="0"/>
                </a:lnTo>
                <a:lnTo>
                  <a:pt x="3316413" y="0"/>
                </a:lnTo>
                <a:lnTo>
                  <a:pt x="5781600" y="0"/>
                </a:lnTo>
                <a:lnTo>
                  <a:pt x="5781600" y="6178"/>
                </a:lnTo>
                <a:cubicBezTo>
                  <a:pt x="5837214" y="0"/>
                  <a:pt x="5892835" y="0"/>
                  <a:pt x="5948452" y="0"/>
                </a:cubicBezTo>
                <a:cubicBezTo>
                  <a:pt x="6460206" y="0"/>
                  <a:pt x="6941182" y="129176"/>
                  <a:pt x="7360641" y="356780"/>
                </a:cubicBezTo>
                <a:lnTo>
                  <a:pt x="7560038" y="477806"/>
                </a:lnTo>
                <a:lnTo>
                  <a:pt x="7540194" y="504311"/>
                </a:lnTo>
                <a:cubicBezTo>
                  <a:pt x="7362039" y="767687"/>
                  <a:pt x="7257883" y="1085395"/>
                  <a:pt x="7257883" y="1427814"/>
                </a:cubicBezTo>
                <a:cubicBezTo>
                  <a:pt x="7257883" y="2283865"/>
                  <a:pt x="7905827" y="2985462"/>
                  <a:pt x="8739033" y="3069818"/>
                </a:cubicBezTo>
                <a:lnTo>
                  <a:pt x="8902586" y="3078048"/>
                </a:lnTo>
                <a:lnTo>
                  <a:pt x="8893194" y="3263933"/>
                </a:lnTo>
                <a:cubicBezTo>
                  <a:pt x="8741252" y="4758918"/>
                  <a:pt x="7477917" y="5921497"/>
                  <a:pt x="5948452" y="5921497"/>
                </a:cubicBezTo>
                <a:cubicBezTo>
                  <a:pt x="5892835" y="5921497"/>
                  <a:pt x="5831036" y="5921497"/>
                  <a:pt x="5781600" y="5915319"/>
                </a:cubicBezTo>
                <a:lnTo>
                  <a:pt x="5781600" y="5921497"/>
                </a:lnTo>
                <a:lnTo>
                  <a:pt x="3316413" y="5921497"/>
                </a:lnTo>
                <a:lnTo>
                  <a:pt x="3303481" y="5921497"/>
                </a:lnTo>
                <a:lnTo>
                  <a:pt x="3303481" y="5921404"/>
                </a:lnTo>
                <a:lnTo>
                  <a:pt x="3209471" y="5920725"/>
                </a:lnTo>
                <a:cubicBezTo>
                  <a:pt x="3173824" y="5919953"/>
                  <a:pt x="3139140" y="5918408"/>
                  <a:pt x="3108311" y="5915319"/>
                </a:cubicBezTo>
                <a:lnTo>
                  <a:pt x="3108311" y="5921497"/>
                </a:lnTo>
                <a:lnTo>
                  <a:pt x="17545" y="5921497"/>
                </a:lnTo>
                <a:lnTo>
                  <a:pt x="17545" y="541546"/>
                </a:lnTo>
                <a:lnTo>
                  <a:pt x="12540" y="541546"/>
                </a:lnTo>
                <a:cubicBezTo>
                  <a:pt x="17545" y="489148"/>
                  <a:pt x="17545" y="423644"/>
                  <a:pt x="17545" y="364695"/>
                </a:cubicBezTo>
                <a:cubicBezTo>
                  <a:pt x="17545" y="256620"/>
                  <a:pt x="13359" y="149798"/>
                  <a:pt x="5189" y="44496"/>
                </a:cubicBez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7" name="Text Placeholder 23">
            <a:extLst>
              <a:ext uri="{FF2B5EF4-FFF2-40B4-BE49-F238E27FC236}">
                <a16:creationId xmlns:a16="http://schemas.microsoft.com/office/drawing/2014/main" id="{2A926F5D-FEF2-8016-4BC8-BE9E9A8F08BE}"/>
              </a:ext>
            </a:extLst>
          </p:cNvPr>
          <p:cNvSpPr>
            <a:spLocks noGrp="1"/>
          </p:cNvSpPr>
          <p:nvPr>
            <p:ph type="body" sz="quarter" idx="13" hasCustomPrompt="1"/>
          </p:nvPr>
        </p:nvSpPr>
        <p:spPr>
          <a:xfrm>
            <a:off x="7389716" y="767675"/>
            <a:ext cx="4802284" cy="2547025"/>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Tree>
    <p:extLst>
      <p:ext uri="{BB962C8B-B14F-4D97-AF65-F5344CB8AC3E}">
        <p14:creationId xmlns:p14="http://schemas.microsoft.com/office/powerpoint/2010/main" val="9821007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Divider 01">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ECF63C5A-2AC5-CC84-1DE7-21A54C292442}"/>
              </a:ext>
            </a:extLst>
          </p:cNvPr>
          <p:cNvGrpSpPr/>
          <p:nvPr userDrawn="1"/>
        </p:nvGrpSpPr>
        <p:grpSpPr>
          <a:xfrm>
            <a:off x="0" y="586049"/>
            <a:ext cx="4886325" cy="3436886"/>
            <a:chOff x="0" y="571761"/>
            <a:chExt cx="7188900" cy="5056445"/>
          </a:xfrm>
          <a:solidFill>
            <a:srgbClr val="1F8E47"/>
          </a:solidFill>
        </p:grpSpPr>
        <p:sp>
          <p:nvSpPr>
            <p:cNvPr id="3" name="Freeform 2">
              <a:extLst>
                <a:ext uri="{FF2B5EF4-FFF2-40B4-BE49-F238E27FC236}">
                  <a16:creationId xmlns:a16="http://schemas.microsoft.com/office/drawing/2014/main" id="{D46FEE13-4DB5-7D09-7B0E-A418489DE3C3}"/>
                </a:ext>
              </a:extLst>
            </p:cNvPr>
            <p:cNvSpPr/>
            <p:nvPr userDrawn="1"/>
          </p:nvSpPr>
          <p:spPr>
            <a:xfrm rot="16200000">
              <a:off x="1930078" y="369383"/>
              <a:ext cx="5056444" cy="5461200"/>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Freeform 1">
              <a:extLst>
                <a:ext uri="{FF2B5EF4-FFF2-40B4-BE49-F238E27FC236}">
                  <a16:creationId xmlns:a16="http://schemas.microsoft.com/office/drawing/2014/main" id="{B098FC1D-EFC8-8836-CAE0-0C12FA0CC4BF}"/>
                </a:ext>
              </a:extLst>
            </p:cNvPr>
            <p:cNvSpPr/>
            <p:nvPr userDrawn="1"/>
          </p:nvSpPr>
          <p:spPr>
            <a:xfrm rot="16200000">
              <a:off x="202378" y="369384"/>
              <a:ext cx="5056444" cy="5461200"/>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sp>
        <p:nvSpPr>
          <p:cNvPr id="8" name="Freeform 7">
            <a:extLst>
              <a:ext uri="{FF2B5EF4-FFF2-40B4-BE49-F238E27FC236}">
                <a16:creationId xmlns:a16="http://schemas.microsoft.com/office/drawing/2014/main" id="{C9191872-FD39-9640-9FBD-E895199BE50F}"/>
              </a:ext>
            </a:extLst>
          </p:cNvPr>
          <p:cNvSpPr/>
          <p:nvPr userDrawn="1"/>
        </p:nvSpPr>
        <p:spPr>
          <a:xfrm>
            <a:off x="0" y="2225346"/>
            <a:ext cx="1800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chemeClr val="bg1"/>
          </a:solidFill>
          <a:ln w="24491" cap="flat">
            <a:solidFill>
              <a:schemeClr val="bg1"/>
            </a:solidFill>
            <a:prstDash val="solid"/>
            <a:miter/>
          </a:ln>
        </p:spPr>
        <p:txBody>
          <a:bodyPr rtlCol="0" anchor="ctr"/>
          <a:lstStyle/>
          <a:p>
            <a:endParaRPr lang="en-US"/>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624393" y="1284446"/>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01</a:t>
            </a:r>
          </a:p>
        </p:txBody>
      </p:sp>
      <p:sp>
        <p:nvSpPr>
          <p:cNvPr id="6" name="Picture Placeholder 5">
            <a:extLst>
              <a:ext uri="{FF2B5EF4-FFF2-40B4-BE49-F238E27FC236}">
                <a16:creationId xmlns:a16="http://schemas.microsoft.com/office/drawing/2014/main" id="{C7080B12-7505-4464-AC27-EA78F1E34FD8}"/>
              </a:ext>
            </a:extLst>
          </p:cNvPr>
          <p:cNvSpPr>
            <a:spLocks noGrp="1"/>
          </p:cNvSpPr>
          <p:nvPr>
            <p:ph type="pic" sz="quarter" idx="19"/>
          </p:nvPr>
        </p:nvSpPr>
        <p:spPr>
          <a:xfrm>
            <a:off x="4396968" y="800841"/>
            <a:ext cx="7795032" cy="5413961"/>
          </a:xfrm>
          <a:custGeom>
            <a:avLst/>
            <a:gdLst>
              <a:gd name="connsiteX0" fmla="*/ 2307577 w 6646445"/>
              <a:gd name="connsiteY0" fmla="*/ 0 h 4616222"/>
              <a:gd name="connsiteX1" fmla="*/ 2437649 w 6646445"/>
              <a:gd name="connsiteY1" fmla="*/ 4817 h 4616222"/>
              <a:gd name="connsiteX2" fmla="*/ 2437649 w 6646445"/>
              <a:gd name="connsiteY2" fmla="*/ 0 h 4616222"/>
              <a:gd name="connsiteX3" fmla="*/ 3368763 w 6646445"/>
              <a:gd name="connsiteY3" fmla="*/ 0 h 4616222"/>
              <a:gd name="connsiteX4" fmla="*/ 3484934 w 6646445"/>
              <a:gd name="connsiteY4" fmla="*/ 0 h 4616222"/>
              <a:gd name="connsiteX5" fmla="*/ 5977490 w 6646445"/>
              <a:gd name="connsiteY5" fmla="*/ 0 h 4616222"/>
              <a:gd name="connsiteX6" fmla="*/ 6646445 w 6646445"/>
              <a:gd name="connsiteY6" fmla="*/ 0 h 4616222"/>
              <a:gd name="connsiteX7" fmla="*/ 6646445 w 6646445"/>
              <a:gd name="connsiteY7" fmla="*/ 4616222 h 4616222"/>
              <a:gd name="connsiteX8" fmla="*/ 5977490 w 6646445"/>
              <a:gd name="connsiteY8" fmla="*/ 4616222 h 4616222"/>
              <a:gd name="connsiteX9" fmla="*/ 3484934 w 6646445"/>
              <a:gd name="connsiteY9" fmla="*/ 4616222 h 4616222"/>
              <a:gd name="connsiteX10" fmla="*/ 3368763 w 6646445"/>
              <a:gd name="connsiteY10" fmla="*/ 4616222 h 4616222"/>
              <a:gd name="connsiteX11" fmla="*/ 2437649 w 6646445"/>
              <a:gd name="connsiteY11" fmla="*/ 4616222 h 4616222"/>
              <a:gd name="connsiteX12" fmla="*/ 2437649 w 6646445"/>
              <a:gd name="connsiteY12" fmla="*/ 4611405 h 4616222"/>
              <a:gd name="connsiteX13" fmla="*/ 2307577 w 6646445"/>
              <a:gd name="connsiteY13" fmla="*/ 4616222 h 4616222"/>
              <a:gd name="connsiteX14" fmla="*/ 0 w 6646445"/>
              <a:gd name="connsiteY14" fmla="*/ 2308112 h 4616222"/>
              <a:gd name="connsiteX15" fmla="*/ 2307577 w 6646445"/>
              <a:gd name="connsiteY15" fmla="*/ 0 h 4616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46445" h="4616222">
                <a:moveTo>
                  <a:pt x="2307577" y="0"/>
                </a:moveTo>
                <a:cubicBezTo>
                  <a:pt x="2350933" y="0"/>
                  <a:pt x="2399110" y="0"/>
                  <a:pt x="2437649" y="4817"/>
                </a:cubicBezTo>
                <a:lnTo>
                  <a:pt x="2437649" y="0"/>
                </a:lnTo>
                <a:lnTo>
                  <a:pt x="3368763" y="0"/>
                </a:lnTo>
                <a:lnTo>
                  <a:pt x="3484934" y="0"/>
                </a:lnTo>
                <a:lnTo>
                  <a:pt x="5977490" y="0"/>
                </a:lnTo>
                <a:lnTo>
                  <a:pt x="6646445" y="0"/>
                </a:lnTo>
                <a:lnTo>
                  <a:pt x="6646445" y="4616222"/>
                </a:lnTo>
                <a:lnTo>
                  <a:pt x="5977490" y="4616222"/>
                </a:lnTo>
                <a:lnTo>
                  <a:pt x="3484934" y="4616222"/>
                </a:lnTo>
                <a:lnTo>
                  <a:pt x="3368763" y="4616222"/>
                </a:lnTo>
                <a:lnTo>
                  <a:pt x="2437649" y="4616222"/>
                </a:lnTo>
                <a:lnTo>
                  <a:pt x="2437649" y="4611405"/>
                </a:lnTo>
                <a:cubicBezTo>
                  <a:pt x="2394293" y="4616222"/>
                  <a:pt x="2350933" y="4616222"/>
                  <a:pt x="2307577" y="4616222"/>
                </a:cubicBezTo>
                <a:cubicBezTo>
                  <a:pt x="1030940" y="4616222"/>
                  <a:pt x="0" y="3585043"/>
                  <a:pt x="0" y="2308112"/>
                </a:cubicBezTo>
                <a:cubicBezTo>
                  <a:pt x="0" y="1031183"/>
                  <a:pt x="1035760" y="0"/>
                  <a:pt x="2307577"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Tree>
    <p:extLst>
      <p:ext uri="{BB962C8B-B14F-4D97-AF65-F5344CB8AC3E}">
        <p14:creationId xmlns:p14="http://schemas.microsoft.com/office/powerpoint/2010/main" val="2204121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Divider 02">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ECF63C5A-2AC5-CC84-1DE7-21A54C292442}"/>
              </a:ext>
            </a:extLst>
          </p:cNvPr>
          <p:cNvGrpSpPr/>
          <p:nvPr userDrawn="1"/>
        </p:nvGrpSpPr>
        <p:grpSpPr>
          <a:xfrm>
            <a:off x="0" y="586049"/>
            <a:ext cx="4886325" cy="3436886"/>
            <a:chOff x="0" y="571761"/>
            <a:chExt cx="7188900" cy="5056445"/>
          </a:xfrm>
          <a:solidFill>
            <a:srgbClr val="5398A2"/>
          </a:solidFill>
        </p:grpSpPr>
        <p:sp>
          <p:nvSpPr>
            <p:cNvPr id="3" name="Freeform 2">
              <a:extLst>
                <a:ext uri="{FF2B5EF4-FFF2-40B4-BE49-F238E27FC236}">
                  <a16:creationId xmlns:a16="http://schemas.microsoft.com/office/drawing/2014/main" id="{D46FEE13-4DB5-7D09-7B0E-A418489DE3C3}"/>
                </a:ext>
              </a:extLst>
            </p:cNvPr>
            <p:cNvSpPr/>
            <p:nvPr userDrawn="1"/>
          </p:nvSpPr>
          <p:spPr>
            <a:xfrm rot="16200000">
              <a:off x="1930078" y="369383"/>
              <a:ext cx="5056444" cy="5461200"/>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Freeform 1">
              <a:extLst>
                <a:ext uri="{FF2B5EF4-FFF2-40B4-BE49-F238E27FC236}">
                  <a16:creationId xmlns:a16="http://schemas.microsoft.com/office/drawing/2014/main" id="{B098FC1D-EFC8-8836-CAE0-0C12FA0CC4BF}"/>
                </a:ext>
              </a:extLst>
            </p:cNvPr>
            <p:cNvSpPr/>
            <p:nvPr userDrawn="1"/>
          </p:nvSpPr>
          <p:spPr>
            <a:xfrm rot="16200000">
              <a:off x="202378" y="369384"/>
              <a:ext cx="5056444" cy="5461200"/>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sp>
        <p:nvSpPr>
          <p:cNvPr id="8" name="Freeform 7">
            <a:extLst>
              <a:ext uri="{FF2B5EF4-FFF2-40B4-BE49-F238E27FC236}">
                <a16:creationId xmlns:a16="http://schemas.microsoft.com/office/drawing/2014/main" id="{C9191872-FD39-9640-9FBD-E895199BE50F}"/>
              </a:ext>
            </a:extLst>
          </p:cNvPr>
          <p:cNvSpPr/>
          <p:nvPr userDrawn="1"/>
        </p:nvSpPr>
        <p:spPr>
          <a:xfrm>
            <a:off x="0" y="2225346"/>
            <a:ext cx="1800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chemeClr val="bg1"/>
          </a:solidFill>
          <a:ln w="24491" cap="flat">
            <a:solidFill>
              <a:schemeClr val="bg1"/>
            </a:solidFill>
            <a:prstDash val="solid"/>
            <a:miter/>
          </a:ln>
        </p:spPr>
        <p:txBody>
          <a:bodyPr rtlCol="0" anchor="ctr"/>
          <a:lstStyle/>
          <a:p>
            <a:endParaRPr lang="en-US"/>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624393" y="1284446"/>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01</a:t>
            </a:r>
          </a:p>
        </p:txBody>
      </p:sp>
      <p:sp>
        <p:nvSpPr>
          <p:cNvPr id="6" name="Picture Placeholder 5">
            <a:extLst>
              <a:ext uri="{FF2B5EF4-FFF2-40B4-BE49-F238E27FC236}">
                <a16:creationId xmlns:a16="http://schemas.microsoft.com/office/drawing/2014/main" id="{C7080B12-7505-4464-AC27-EA78F1E34FD8}"/>
              </a:ext>
            </a:extLst>
          </p:cNvPr>
          <p:cNvSpPr>
            <a:spLocks noGrp="1"/>
          </p:cNvSpPr>
          <p:nvPr>
            <p:ph type="pic" sz="quarter" idx="19"/>
          </p:nvPr>
        </p:nvSpPr>
        <p:spPr>
          <a:xfrm>
            <a:off x="4396968" y="800841"/>
            <a:ext cx="7795032" cy="5413961"/>
          </a:xfrm>
          <a:custGeom>
            <a:avLst/>
            <a:gdLst>
              <a:gd name="connsiteX0" fmla="*/ 2307577 w 6646445"/>
              <a:gd name="connsiteY0" fmla="*/ 0 h 4616222"/>
              <a:gd name="connsiteX1" fmla="*/ 2437649 w 6646445"/>
              <a:gd name="connsiteY1" fmla="*/ 4817 h 4616222"/>
              <a:gd name="connsiteX2" fmla="*/ 2437649 w 6646445"/>
              <a:gd name="connsiteY2" fmla="*/ 0 h 4616222"/>
              <a:gd name="connsiteX3" fmla="*/ 3368763 w 6646445"/>
              <a:gd name="connsiteY3" fmla="*/ 0 h 4616222"/>
              <a:gd name="connsiteX4" fmla="*/ 3484934 w 6646445"/>
              <a:gd name="connsiteY4" fmla="*/ 0 h 4616222"/>
              <a:gd name="connsiteX5" fmla="*/ 5977490 w 6646445"/>
              <a:gd name="connsiteY5" fmla="*/ 0 h 4616222"/>
              <a:gd name="connsiteX6" fmla="*/ 6646445 w 6646445"/>
              <a:gd name="connsiteY6" fmla="*/ 0 h 4616222"/>
              <a:gd name="connsiteX7" fmla="*/ 6646445 w 6646445"/>
              <a:gd name="connsiteY7" fmla="*/ 4616222 h 4616222"/>
              <a:gd name="connsiteX8" fmla="*/ 5977490 w 6646445"/>
              <a:gd name="connsiteY8" fmla="*/ 4616222 h 4616222"/>
              <a:gd name="connsiteX9" fmla="*/ 3484934 w 6646445"/>
              <a:gd name="connsiteY9" fmla="*/ 4616222 h 4616222"/>
              <a:gd name="connsiteX10" fmla="*/ 3368763 w 6646445"/>
              <a:gd name="connsiteY10" fmla="*/ 4616222 h 4616222"/>
              <a:gd name="connsiteX11" fmla="*/ 2437649 w 6646445"/>
              <a:gd name="connsiteY11" fmla="*/ 4616222 h 4616222"/>
              <a:gd name="connsiteX12" fmla="*/ 2437649 w 6646445"/>
              <a:gd name="connsiteY12" fmla="*/ 4611405 h 4616222"/>
              <a:gd name="connsiteX13" fmla="*/ 2307577 w 6646445"/>
              <a:gd name="connsiteY13" fmla="*/ 4616222 h 4616222"/>
              <a:gd name="connsiteX14" fmla="*/ 0 w 6646445"/>
              <a:gd name="connsiteY14" fmla="*/ 2308112 h 4616222"/>
              <a:gd name="connsiteX15" fmla="*/ 2307577 w 6646445"/>
              <a:gd name="connsiteY15" fmla="*/ 0 h 4616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46445" h="4616222">
                <a:moveTo>
                  <a:pt x="2307577" y="0"/>
                </a:moveTo>
                <a:cubicBezTo>
                  <a:pt x="2350933" y="0"/>
                  <a:pt x="2399110" y="0"/>
                  <a:pt x="2437649" y="4817"/>
                </a:cubicBezTo>
                <a:lnTo>
                  <a:pt x="2437649" y="0"/>
                </a:lnTo>
                <a:lnTo>
                  <a:pt x="3368763" y="0"/>
                </a:lnTo>
                <a:lnTo>
                  <a:pt x="3484934" y="0"/>
                </a:lnTo>
                <a:lnTo>
                  <a:pt x="5977490" y="0"/>
                </a:lnTo>
                <a:lnTo>
                  <a:pt x="6646445" y="0"/>
                </a:lnTo>
                <a:lnTo>
                  <a:pt x="6646445" y="4616222"/>
                </a:lnTo>
                <a:lnTo>
                  <a:pt x="5977490" y="4616222"/>
                </a:lnTo>
                <a:lnTo>
                  <a:pt x="3484934" y="4616222"/>
                </a:lnTo>
                <a:lnTo>
                  <a:pt x="3368763" y="4616222"/>
                </a:lnTo>
                <a:lnTo>
                  <a:pt x="2437649" y="4616222"/>
                </a:lnTo>
                <a:lnTo>
                  <a:pt x="2437649" y="4611405"/>
                </a:lnTo>
                <a:cubicBezTo>
                  <a:pt x="2394293" y="4616222"/>
                  <a:pt x="2350933" y="4616222"/>
                  <a:pt x="2307577" y="4616222"/>
                </a:cubicBezTo>
                <a:cubicBezTo>
                  <a:pt x="1030940" y="4616222"/>
                  <a:pt x="0" y="3585043"/>
                  <a:pt x="0" y="2308112"/>
                </a:cubicBezTo>
                <a:cubicBezTo>
                  <a:pt x="0" y="1031183"/>
                  <a:pt x="1035760" y="0"/>
                  <a:pt x="2307577"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Tree>
    <p:extLst>
      <p:ext uri="{BB962C8B-B14F-4D97-AF65-F5344CB8AC3E}">
        <p14:creationId xmlns:p14="http://schemas.microsoft.com/office/powerpoint/2010/main" val="9510553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3216ABBD-EE0D-F76D-7AA4-AC96C297C838}"/>
              </a:ext>
            </a:extLst>
          </p:cNvPr>
          <p:cNvCxnSpPr>
            <a:cxnSpLocks/>
          </p:cNvCxnSpPr>
          <p:nvPr userDrawn="1"/>
        </p:nvCxnSpPr>
        <p:spPr>
          <a:xfrm>
            <a:off x="11768660" y="6524729"/>
            <a:ext cx="423340" cy="0"/>
          </a:xfrm>
          <a:prstGeom prst="line">
            <a:avLst/>
          </a:prstGeom>
          <a:ln w="12700">
            <a:solidFill>
              <a:srgbClr val="5398A2"/>
            </a:solidFill>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14703B9D-CF86-F983-AA3B-BBE6BB186C75}"/>
              </a:ext>
            </a:extLst>
          </p:cNvPr>
          <p:cNvPicPr>
            <a:picLocks noChangeAspect="1"/>
          </p:cNvPicPr>
          <p:nvPr userDrawn="1"/>
        </p:nvPicPr>
        <p:blipFill rotWithShape="1">
          <a:blip r:embed="rId20">
            <a:extLst>
              <a:ext uri="{28A0092B-C50C-407E-A947-70E740481C1C}">
                <a14:useLocalDpi xmlns:a14="http://schemas.microsoft.com/office/drawing/2010/main" val="0"/>
              </a:ext>
            </a:extLst>
          </a:blip>
          <a:srcRect l="5658" t="83100" r="4952" b="3474"/>
          <a:stretch/>
        </p:blipFill>
        <p:spPr>
          <a:xfrm rot="16200000">
            <a:off x="11194976" y="5551031"/>
            <a:ext cx="1512233" cy="166935"/>
          </a:xfrm>
          <a:prstGeom prst="rect">
            <a:avLst/>
          </a:prstGeom>
        </p:spPr>
      </p:pic>
      <p:sp>
        <p:nvSpPr>
          <p:cNvPr id="2" name="Slide Number Placeholder 5">
            <a:extLst>
              <a:ext uri="{FF2B5EF4-FFF2-40B4-BE49-F238E27FC236}">
                <a16:creationId xmlns:a16="http://schemas.microsoft.com/office/drawing/2014/main" id="{D1E581E4-C58E-A67C-EACB-204DCABD0780}"/>
              </a:ext>
            </a:extLst>
          </p:cNvPr>
          <p:cNvSpPr txBox="1">
            <a:spLocks/>
          </p:cNvSpPr>
          <p:nvPr userDrawn="1"/>
        </p:nvSpPr>
        <p:spPr>
          <a:xfrm>
            <a:off x="11800757" y="6525547"/>
            <a:ext cx="300669" cy="266594"/>
          </a:xfrm>
          <a:prstGeom prst="rect">
            <a:avLst/>
          </a:prstGeom>
        </p:spPr>
        <p:txBody>
          <a:bodyPr vert="horz" lIns="91440" tIns="45720" rIns="91440" bIns="45720" rtlCol="0" anchor="ctr"/>
          <a:lstStyle>
            <a:defPPr>
              <a:defRPr lang="en-US"/>
            </a:defPPr>
            <a:lvl1pPr marL="0" algn="r" defTabSz="457200" rtl="0" eaLnBrk="1" latinLnBrk="0" hangingPunct="1">
              <a:defRPr sz="700" b="0" i="0" kern="1200">
                <a:solidFill>
                  <a:srgbClr val="404040"/>
                </a:solidFill>
                <a:latin typeface="Calibri" panose="020F0502020204030204" pitchFamily="34" charset="0"/>
                <a:ea typeface="+mn-ea"/>
                <a:cs typeface="Calibri" panose="020F050202020403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CB2079F2-58AF-ED44-82D7-E04B2F6FD686}" type="slidenum">
              <a:rPr lang="en-US" smtClean="0">
                <a:solidFill>
                  <a:srgbClr val="404040"/>
                </a:solidFill>
              </a:rPr>
              <a:pPr algn="r"/>
              <a:t>‹#›</a:t>
            </a:fld>
            <a:endParaRPr lang="en-US" dirty="0">
              <a:solidFill>
                <a:srgbClr val="404040"/>
              </a:solidFill>
            </a:endParaRPr>
          </a:p>
        </p:txBody>
      </p: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29" r:id="rId1"/>
    <p:sldLayoutId id="2147483881" r:id="rId2"/>
    <p:sldLayoutId id="2147483888" r:id="rId3"/>
    <p:sldLayoutId id="2147483842" r:id="rId4"/>
    <p:sldLayoutId id="2147483840" r:id="rId5"/>
    <p:sldLayoutId id="2147483880" r:id="rId6"/>
    <p:sldLayoutId id="2147483889" r:id="rId7"/>
    <p:sldLayoutId id="2147483861" r:id="rId8"/>
    <p:sldLayoutId id="2147483897" r:id="rId9"/>
    <p:sldLayoutId id="2147483884" r:id="rId10"/>
    <p:sldLayoutId id="2147483841" r:id="rId11"/>
    <p:sldLayoutId id="2147483879" r:id="rId12"/>
    <p:sldLayoutId id="2147483878" r:id="rId13"/>
    <p:sldLayoutId id="2147483891" r:id="rId14"/>
    <p:sldLayoutId id="2147483894" r:id="rId15"/>
    <p:sldLayoutId id="2147483893" r:id="rId16"/>
    <p:sldLayoutId id="2147483895" r:id="rId17"/>
    <p:sldLayoutId id="2147483853" r:id="rId1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0.jpe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0.jpe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0.jpe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Layout" Target="../slideLayouts/slideLayout10.xml"/></Relationships>
</file>

<file path=ppt/slides/_rels/slide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Layout" Target="../slideLayouts/slideLayout10.xml"/></Relationships>
</file>

<file path=ppt/slides/_rels/slide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 Id="rId6" Type="http://schemas.openxmlformats.org/officeDocument/2006/relationships/hyperlink" Target="https://www.youtube.com/watch?v=OhmHByZ0Xd8" TargetMode="External"/><Relationship Id="rId5" Type="http://schemas.openxmlformats.org/officeDocument/2006/relationships/hyperlink" Target="https://www.forceofnature.xyz/podcast-season-3" TargetMode="External"/><Relationship Id="rId4" Type="http://schemas.openxmlformats.org/officeDocument/2006/relationships/hyperlink" Target="https://thenewpress.com/books/practical-radicals" TargetMode="External"/></Relationships>
</file>

<file path=ppt/slides/_rels/slide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Layout" Target="../slideLayouts/slideLayout10.xml"/></Relationships>
</file>

<file path=ppt/slides/_rels/slide3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 Id="rId4" Type="http://schemas.openxmlformats.org/officeDocument/2006/relationships/hyperlink" Target="https://www.google.com/url?q=https://balkanriverdefence.org/brt-5/&amp;sa=D&amp;source=docs&amp;ust=1732483440658247&amp;usg=AOvVaw1vukI-lepqNtNETj2DBShe"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Picture Placeholder 23" descr="A ball of yarn with a world map on it&#10;&#10;AI-generated content may be incorrect.">
            <a:extLst>
              <a:ext uri="{FF2B5EF4-FFF2-40B4-BE49-F238E27FC236}">
                <a16:creationId xmlns:a16="http://schemas.microsoft.com/office/drawing/2014/main" id="{213A0743-2192-AFFD-2349-ECEF774F3929}"/>
              </a:ext>
            </a:extLst>
          </p:cNvPr>
          <p:cNvPicPr>
            <a:picLocks noGrp="1" noChangeAspect="1"/>
          </p:cNvPicPr>
          <p:nvPr>
            <p:ph type="pic" sz="quarter" idx="19"/>
          </p:nvPr>
        </p:nvPicPr>
        <p:blipFill>
          <a:blip r:embed="rId2"/>
          <a:srcRect l="2004" r="2004"/>
          <a:stretch>
            <a:fillRect/>
          </a:stretch>
        </p:blipFill>
        <p:spPr/>
      </p:pic>
      <p:sp>
        <p:nvSpPr>
          <p:cNvPr id="3" name="Text Placeholder 2">
            <a:extLst>
              <a:ext uri="{FF2B5EF4-FFF2-40B4-BE49-F238E27FC236}">
                <a16:creationId xmlns:a16="http://schemas.microsoft.com/office/drawing/2014/main" id="{EFCB9B2A-CF41-A6DB-7204-A51510D2D895}"/>
              </a:ext>
            </a:extLst>
          </p:cNvPr>
          <p:cNvSpPr>
            <a:spLocks noGrp="1"/>
          </p:cNvSpPr>
          <p:nvPr>
            <p:ph type="body" sz="quarter" idx="4294967295"/>
          </p:nvPr>
        </p:nvSpPr>
        <p:spPr>
          <a:xfrm>
            <a:off x="6932640" y="5477479"/>
            <a:ext cx="4862945" cy="679345"/>
          </a:xfrm>
          <a:prstGeom prst="rect">
            <a:avLst/>
          </a:prstGeom>
        </p:spPr>
        <p:txBody>
          <a:bodyPr/>
          <a:lstStyle/>
          <a:p>
            <a:pPr marL="0" indent="0" algn="r">
              <a:buNone/>
            </a:pPr>
            <a:r>
              <a:rPr lang="en-US" sz="3600" kern="1200" dirty="0" err="1">
                <a:solidFill>
                  <a:srgbClr val="5398A2"/>
                </a:solidFill>
                <a:effectLst/>
                <a:latin typeface="Calibri" panose="020F0502020204030204" pitchFamily="34" charset="0"/>
                <a:ea typeface="Calibri" panose="020F0502020204030204" pitchFamily="34" charset="0"/>
                <a:cs typeface="Times New Roman" panose="02020603050405020304" pitchFamily="18" charset="0"/>
              </a:rPr>
              <a:t>www.</a:t>
            </a:r>
            <a:r>
              <a:rPr lang="en-US" sz="3600" b="1" kern="1200" dirty="0" err="1">
                <a:solidFill>
                  <a:srgbClr val="5398A2"/>
                </a:solidFill>
                <a:effectLst/>
                <a:latin typeface="Calibri" panose="020F0502020204030204" pitchFamily="34" charset="0"/>
                <a:ea typeface="Calibri" panose="020F0502020204030204" pitchFamily="34" charset="0"/>
                <a:cs typeface="Times New Roman" panose="02020603050405020304" pitchFamily="18" charset="0"/>
              </a:rPr>
              <a:t>planet-pulse</a:t>
            </a:r>
            <a:r>
              <a:rPr lang="en-US" sz="3600" kern="1200" dirty="0" err="1">
                <a:solidFill>
                  <a:srgbClr val="5398A2"/>
                </a:solidFill>
                <a:effectLst/>
                <a:latin typeface="Calibri" panose="020F0502020204030204" pitchFamily="34" charset="0"/>
                <a:ea typeface="Calibri" panose="020F0502020204030204" pitchFamily="34" charset="0"/>
                <a:cs typeface="Times New Roman" panose="02020603050405020304" pitchFamily="18" charset="0"/>
              </a:rPr>
              <a:t>.eu</a:t>
            </a:r>
            <a:endParaRPr lang="en-IE" sz="3600" dirty="0">
              <a:solidFill>
                <a:srgbClr val="5398A2"/>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9" name="Rectangle 8">
            <a:extLst>
              <a:ext uri="{FF2B5EF4-FFF2-40B4-BE49-F238E27FC236}">
                <a16:creationId xmlns:a16="http://schemas.microsoft.com/office/drawing/2014/main" id="{3D5FF687-F8E4-68BB-6B59-512672391B7F}"/>
              </a:ext>
            </a:extLst>
          </p:cNvPr>
          <p:cNvSpPr/>
          <p:nvPr/>
        </p:nvSpPr>
        <p:spPr>
          <a:xfrm>
            <a:off x="8728364" y="1224940"/>
            <a:ext cx="3463636" cy="3730070"/>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006D543B-908E-6CBC-E635-5AAF93F49CCA}"/>
              </a:ext>
            </a:extLst>
          </p:cNvPr>
          <p:cNvSpPr/>
          <p:nvPr/>
        </p:nvSpPr>
        <p:spPr>
          <a:xfrm>
            <a:off x="1271375" y="2982420"/>
            <a:ext cx="8536633" cy="85044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4" name="TextBox 3">
            <a:extLst>
              <a:ext uri="{FF2B5EF4-FFF2-40B4-BE49-F238E27FC236}">
                <a16:creationId xmlns:a16="http://schemas.microsoft.com/office/drawing/2014/main" id="{19BAE77B-25AB-8830-C905-5C81EE82F875}"/>
              </a:ext>
            </a:extLst>
          </p:cNvPr>
          <p:cNvSpPr txBox="1"/>
          <p:nvPr/>
        </p:nvSpPr>
        <p:spPr>
          <a:xfrm>
            <a:off x="605582" y="4218039"/>
            <a:ext cx="4266221" cy="1110817"/>
          </a:xfrm>
          <a:prstGeom prst="rect">
            <a:avLst/>
          </a:prstGeom>
          <a:noFill/>
        </p:spPr>
        <p:txBody>
          <a:bodyPr wrap="square">
            <a:spAutoFit/>
          </a:bodyPr>
          <a:lstStyle/>
          <a:p>
            <a:pPr>
              <a:lnSpc>
                <a:spcPts val="2620"/>
              </a:lnSpc>
            </a:pPr>
            <a:r>
              <a:rPr lang="en-IE" sz="3000" dirty="0">
                <a:solidFill>
                  <a:schemeClr val="bg1"/>
                </a:solidFill>
                <a:effectLst/>
                <a:latin typeface="Calibri" panose="020F0502020204030204" pitchFamily="34" charset="0"/>
                <a:ea typeface="Arial" panose="020B0604020202020204" pitchFamily="34" charset="0"/>
                <a:cs typeface="Calibri" panose="020F0502020204030204" pitchFamily="34" charset="0"/>
              </a:rPr>
              <a:t>Let's come together and get the work done!</a:t>
            </a:r>
          </a:p>
          <a:p>
            <a:pPr>
              <a:lnSpc>
                <a:spcPts val="2620"/>
              </a:lnSpc>
            </a:pPr>
            <a:endParaRPr lang="en-IE" sz="3000" dirty="0">
              <a:solidFill>
                <a:schemeClr val="bg1"/>
              </a:solidFill>
              <a:effectLst/>
              <a:latin typeface="Calibri" panose="020F0502020204030204" pitchFamily="34" charset="0"/>
              <a:ea typeface="Arial" panose="020B0604020202020204" pitchFamily="34" charset="0"/>
              <a:cs typeface="Calibri" panose="020F0502020204030204" pitchFamily="34" charset="0"/>
            </a:endParaRPr>
          </a:p>
        </p:txBody>
      </p:sp>
      <p:sp>
        <p:nvSpPr>
          <p:cNvPr id="20" name="TextBox 19">
            <a:extLst>
              <a:ext uri="{FF2B5EF4-FFF2-40B4-BE49-F238E27FC236}">
                <a16:creationId xmlns:a16="http://schemas.microsoft.com/office/drawing/2014/main" id="{A53ABC6D-685A-63C1-D663-BED069121FB4}"/>
              </a:ext>
            </a:extLst>
          </p:cNvPr>
          <p:cNvSpPr txBox="1"/>
          <p:nvPr/>
        </p:nvSpPr>
        <p:spPr>
          <a:xfrm>
            <a:off x="1317337" y="3001256"/>
            <a:ext cx="8536632" cy="2308324"/>
          </a:xfrm>
          <a:prstGeom prst="rect">
            <a:avLst/>
          </a:prstGeom>
          <a:noFill/>
        </p:spPr>
        <p:txBody>
          <a:bodyPr wrap="none" rtlCol="0">
            <a:spAutoFit/>
          </a:bodyPr>
          <a:lstStyle/>
          <a:p>
            <a:r>
              <a:rPr lang="en-US" sz="4800" b="1" spc="324" dirty="0">
                <a:solidFill>
                  <a:srgbClr val="5398A2"/>
                </a:solidFill>
                <a:latin typeface="Calibri" panose="020F0502020204030204" pitchFamily="34" charset="0"/>
                <a:cs typeface="Calibri" panose="020F0502020204030204" pitchFamily="34" charset="0"/>
              </a:rPr>
              <a:t>Module 6 - Collective Action</a:t>
            </a:r>
          </a:p>
          <a:p>
            <a:endParaRPr lang="en-US" sz="4800" b="1" spc="324" dirty="0">
              <a:solidFill>
                <a:srgbClr val="5398A2"/>
              </a:solidFill>
              <a:latin typeface="Calibri" panose="020F0502020204030204" pitchFamily="34" charset="0"/>
              <a:cs typeface="Calibri" panose="020F0502020204030204" pitchFamily="34" charset="0"/>
            </a:endParaRPr>
          </a:p>
          <a:p>
            <a:endParaRPr lang="en-US" sz="4800" b="1" spc="324" dirty="0">
              <a:solidFill>
                <a:srgbClr val="5398A2"/>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2541643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A5F449-0D79-048B-6ED9-6D53D34C80EF}"/>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97B35C3A-CA3D-BE68-3806-0F6E73B66D69}"/>
              </a:ext>
            </a:extLst>
          </p:cNvPr>
          <p:cNvPicPr>
            <a:picLocks noChangeAspect="1"/>
          </p:cNvPicPr>
          <p:nvPr/>
        </p:nvPicPr>
        <p:blipFill rotWithShape="1">
          <a:blip r:embed="rId2"/>
          <a:srcRect l="-16994" t="48092" r="16994" b="20511"/>
          <a:stretch/>
        </p:blipFill>
        <p:spPr>
          <a:xfrm>
            <a:off x="4302820" y="2805"/>
            <a:ext cx="7873462" cy="3708219"/>
          </a:xfrm>
          <a:prstGeom prst="rect">
            <a:avLst/>
          </a:prstGeom>
        </p:spPr>
      </p:pic>
      <p:sp>
        <p:nvSpPr>
          <p:cNvPr id="11" name="Google Shape;133;p1">
            <a:extLst>
              <a:ext uri="{FF2B5EF4-FFF2-40B4-BE49-F238E27FC236}">
                <a16:creationId xmlns:a16="http://schemas.microsoft.com/office/drawing/2014/main" id="{E6891237-64E4-62B4-856B-6835AF8B0AB8}"/>
              </a:ext>
            </a:extLst>
          </p:cNvPr>
          <p:cNvSpPr/>
          <p:nvPr/>
        </p:nvSpPr>
        <p:spPr>
          <a:xfrm rot="10800000">
            <a:off x="-7" y="-10"/>
            <a:ext cx="12176285" cy="5861163"/>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7D648DF1-4776-9CAD-74A3-81A377258DE3}"/>
              </a:ext>
            </a:extLst>
          </p:cNvPr>
          <p:cNvSpPr/>
          <p:nvPr/>
        </p:nvSpPr>
        <p:spPr>
          <a:xfrm rot="10800000">
            <a:off x="-2" y="-2"/>
            <a:ext cx="5038165" cy="4663441"/>
          </a:xfrm>
          <a:prstGeom prst="rect">
            <a:avLst/>
          </a:prstGeom>
          <a:blipFill>
            <a:blip r:embed="rId3">
              <a:alphaModFix amt="73000"/>
            </a:blip>
            <a:srcRect/>
            <a:stretch>
              <a:fillRect l="18129" t="9487" r="-13942" b="-13154"/>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3">
            <a:extLst>
              <a:ext uri="{FF2B5EF4-FFF2-40B4-BE49-F238E27FC236}">
                <a16:creationId xmlns:a16="http://schemas.microsoft.com/office/drawing/2014/main" id="{B1113807-816A-1EE2-A035-4D1470A983BF}"/>
              </a:ext>
            </a:extLst>
          </p:cNvPr>
          <p:cNvSpPr txBox="1">
            <a:spLocks/>
          </p:cNvSpPr>
          <p:nvPr/>
        </p:nvSpPr>
        <p:spPr>
          <a:xfrm>
            <a:off x="639984" y="467036"/>
            <a:ext cx="3002622" cy="495940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None/>
            </a:pPr>
            <a:r>
              <a:rPr lang="en-IE" sz="2800" dirty="0">
                <a:solidFill>
                  <a:schemeClr val="bg1"/>
                </a:solidFill>
                <a:latin typeface="Calibri" panose="020F0502020204030204" pitchFamily="34" charset="0"/>
                <a:ea typeface="Calibri" panose="020F0502020204030204" pitchFamily="34" charset="0"/>
                <a:cs typeface="Calibri" panose="020F0502020204030204" pitchFamily="34" charset="0"/>
              </a:rPr>
              <a:t>Knowing that movements often respond to an existing or impending crisis, we can see new words emerging that can help us understand collectivism as a response. </a:t>
            </a:r>
            <a:endParaRPr lang="en-IE"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8" name="Text Placeholder 3">
            <a:extLst>
              <a:ext uri="{FF2B5EF4-FFF2-40B4-BE49-F238E27FC236}">
                <a16:creationId xmlns:a16="http://schemas.microsoft.com/office/drawing/2014/main" id="{574D34B6-0C8D-E77F-97CC-1BAA698FC863}"/>
              </a:ext>
            </a:extLst>
          </p:cNvPr>
          <p:cNvSpPr txBox="1">
            <a:spLocks/>
          </p:cNvSpPr>
          <p:nvPr/>
        </p:nvSpPr>
        <p:spPr>
          <a:xfrm>
            <a:off x="4362781" y="467035"/>
            <a:ext cx="7525387" cy="558572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300"/>
              </a:lnSpc>
              <a:spcBef>
                <a:spcPts val="0"/>
              </a:spcBef>
              <a:buNone/>
            </a:pPr>
            <a:r>
              <a:rPr lang="en-IE" sz="2300" b="1" i="1" dirty="0">
                <a:solidFill>
                  <a:schemeClr val="bg1"/>
                </a:solidFill>
                <a:latin typeface="Calibri" panose="020F0502020204030204" pitchFamily="34" charset="0"/>
                <a:ea typeface="Calibri" panose="020F0502020204030204" pitchFamily="34" charset="0"/>
                <a:cs typeface="Calibri" panose="020F0502020204030204" pitchFamily="34" charset="0"/>
              </a:rPr>
              <a:t>Disaster capitalism</a:t>
            </a:r>
            <a:r>
              <a:rPr lang="en-IE" sz="2300" b="1" i="1" baseline="30000" dirty="0">
                <a:solidFill>
                  <a:schemeClr val="bg1"/>
                </a:solidFill>
                <a:latin typeface="Calibri" panose="020F0502020204030204" pitchFamily="34" charset="0"/>
                <a:ea typeface="Calibri" panose="020F0502020204030204" pitchFamily="34" charset="0"/>
                <a:cs typeface="Calibri" panose="020F0502020204030204" pitchFamily="34" charset="0"/>
              </a:rPr>
              <a:t>1</a:t>
            </a:r>
            <a:r>
              <a:rPr lang="en-IE" sz="2300" b="1" i="1"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2300" dirty="0">
                <a:solidFill>
                  <a:schemeClr val="bg1"/>
                </a:solidFill>
                <a:latin typeface="Calibri" panose="020F0502020204030204" pitchFamily="34" charset="0"/>
                <a:ea typeface="Calibri" panose="020F0502020204030204" pitchFamily="34" charset="0"/>
                <a:cs typeface="Calibri" panose="020F0502020204030204" pitchFamily="34" charset="0"/>
              </a:rPr>
              <a:t>describes how many private industries exist to profit from crises like climate change – think the increased cost of bottled water and greenwashing that allow fossil fuels to continue. By contrast, </a:t>
            </a:r>
            <a:r>
              <a:rPr lang="en-IE" sz="2300" b="1" i="1" dirty="0">
                <a:solidFill>
                  <a:schemeClr val="bg1"/>
                </a:solidFill>
                <a:latin typeface="Calibri" panose="020F0502020204030204" pitchFamily="34" charset="0"/>
                <a:ea typeface="Calibri" panose="020F0502020204030204" pitchFamily="34" charset="0"/>
                <a:cs typeface="Calibri" panose="020F0502020204030204" pitchFamily="34" charset="0"/>
              </a:rPr>
              <a:t>disaster collectivism</a:t>
            </a:r>
            <a:r>
              <a:rPr lang="en-IE" sz="2300" b="1" i="1" baseline="30000" dirty="0">
                <a:solidFill>
                  <a:schemeClr val="bg1"/>
                </a:solidFill>
                <a:latin typeface="Calibri" panose="020F0502020204030204" pitchFamily="34" charset="0"/>
                <a:ea typeface="Calibri" panose="020F0502020204030204" pitchFamily="34" charset="0"/>
                <a:cs typeface="Calibri" panose="020F0502020204030204" pitchFamily="34" charset="0"/>
              </a:rPr>
              <a:t>2</a:t>
            </a:r>
            <a:r>
              <a:rPr lang="en-IE" sz="2300" b="1" i="1"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2300" dirty="0">
                <a:solidFill>
                  <a:schemeClr val="bg1"/>
                </a:solidFill>
                <a:latin typeface="Calibri" panose="020F0502020204030204" pitchFamily="34" charset="0"/>
                <a:ea typeface="Calibri" panose="020F0502020204030204" pitchFamily="34" charset="0"/>
                <a:cs typeface="Calibri" panose="020F0502020204030204" pitchFamily="34" charset="0"/>
              </a:rPr>
              <a:t>describes how the “rupture in everyday life” can lead to “solidarity with others.” Decades of research found that people are most caring in the wake of disaster and, while disasters are terrible and unwanted, abnormal times can encourage new forms of collective action and public life.</a:t>
            </a:r>
          </a:p>
          <a:p>
            <a:pPr marL="0" indent="0">
              <a:lnSpc>
                <a:spcPts val="2300"/>
              </a:lnSpc>
              <a:spcBef>
                <a:spcPts val="0"/>
              </a:spcBef>
              <a:buNone/>
            </a:pPr>
            <a:r>
              <a:rPr lang="en-IE" sz="2300" dirty="0">
                <a:solidFill>
                  <a:schemeClr val="bg1"/>
                </a:solidFill>
                <a:latin typeface="Calibri" panose="020F0502020204030204" pitchFamily="34" charset="0"/>
                <a:ea typeface="Calibri" panose="020F0502020204030204" pitchFamily="34" charset="0"/>
                <a:cs typeface="Calibri" panose="020F0502020204030204" pitchFamily="34" charset="0"/>
              </a:rPr>
              <a:t> </a:t>
            </a:r>
          </a:p>
          <a:p>
            <a:pPr marL="0" indent="0">
              <a:lnSpc>
                <a:spcPts val="2300"/>
              </a:lnSpc>
              <a:spcBef>
                <a:spcPts val="0"/>
              </a:spcBef>
              <a:buNone/>
            </a:pPr>
            <a:r>
              <a:rPr lang="en-IE" sz="2300" dirty="0">
                <a:solidFill>
                  <a:schemeClr val="bg1"/>
                </a:solidFill>
                <a:latin typeface="Calibri" panose="020F0502020204030204" pitchFamily="34" charset="0"/>
                <a:ea typeface="Calibri" panose="020F0502020204030204" pitchFamily="34" charset="0"/>
                <a:cs typeface="Calibri" panose="020F0502020204030204" pitchFamily="34" charset="0"/>
              </a:rPr>
              <a:t>In other words, collectivism is the antidote to the social-ecological degradation occurring around us — and stories of collective action offer a counter narrative to those that simply portray those in crises as victims. Both can be true, and both exist among us. The more stories of collective action we hear, the more we can be reminded of our innate power to bring about transformation. </a:t>
            </a:r>
          </a:p>
        </p:txBody>
      </p:sp>
      <p:cxnSp>
        <p:nvCxnSpPr>
          <p:cNvPr id="9" name="Straight Connector 8">
            <a:extLst>
              <a:ext uri="{FF2B5EF4-FFF2-40B4-BE49-F238E27FC236}">
                <a16:creationId xmlns:a16="http://schemas.microsoft.com/office/drawing/2014/main" id="{030DD699-1D4D-0C64-3FB7-E0609EBFEFE8}"/>
              </a:ext>
            </a:extLst>
          </p:cNvPr>
          <p:cNvCxnSpPr>
            <a:cxnSpLocks/>
          </p:cNvCxnSpPr>
          <p:nvPr/>
        </p:nvCxnSpPr>
        <p:spPr>
          <a:xfrm>
            <a:off x="3916395" y="310426"/>
            <a:ext cx="0" cy="5116013"/>
          </a:xfrm>
          <a:prstGeom prst="line">
            <a:avLst/>
          </a:prstGeom>
          <a:ln w="19050">
            <a:solidFill>
              <a:schemeClr val="bg1"/>
            </a:solidFill>
            <a:prstDash val="sysDash"/>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0B665EA7-08EB-5DCE-75F2-BC5BDFEEEF3B}"/>
              </a:ext>
            </a:extLst>
          </p:cNvPr>
          <p:cNvSpPr txBox="1"/>
          <p:nvPr/>
        </p:nvSpPr>
        <p:spPr>
          <a:xfrm>
            <a:off x="4456492" y="5993576"/>
            <a:ext cx="7337964" cy="553998"/>
          </a:xfrm>
          <a:prstGeom prst="rect">
            <a:avLst/>
          </a:prstGeom>
          <a:noFill/>
        </p:spPr>
        <p:txBody>
          <a:bodyPr wrap="square">
            <a:spAutoFit/>
          </a:bodyPr>
          <a:lstStyle/>
          <a:p>
            <a:pPr>
              <a:lnSpc>
                <a:spcPts val="1800"/>
              </a:lnSpc>
              <a:tabLst>
                <a:tab pos="174625" algn="l"/>
              </a:tabLst>
            </a:pPr>
            <a:r>
              <a:rPr lang="en-IE" sz="1500" baseline="30000" dirty="0">
                <a:solidFill>
                  <a:srgbClr val="404040"/>
                </a:solidFill>
                <a:latin typeface="Calibri" panose="020F0502020204030204" pitchFamily="34" charset="0"/>
                <a:ea typeface="Calibri" panose="020F0502020204030204" pitchFamily="34" charset="0"/>
                <a:cs typeface="Calibri" panose="020F0502020204030204" pitchFamily="34" charset="0"/>
              </a:rPr>
              <a:t>1</a:t>
            </a:r>
            <a:r>
              <a:rPr lang="en-IE" sz="1500" dirty="0">
                <a:solidFill>
                  <a:srgbClr val="404040"/>
                </a:solidFill>
                <a:latin typeface="Calibri" panose="020F0502020204030204" pitchFamily="34" charset="0"/>
                <a:ea typeface="Calibri" panose="020F0502020204030204" pitchFamily="34" charset="0"/>
                <a:cs typeface="Calibri" panose="020F0502020204030204" pitchFamily="34" charset="0"/>
              </a:rPr>
              <a:t> 	Term coined by Naomi Klein in her 2007 book “Shock Doctrine”</a:t>
            </a:r>
          </a:p>
          <a:p>
            <a:pPr>
              <a:lnSpc>
                <a:spcPts val="1800"/>
              </a:lnSpc>
              <a:tabLst>
                <a:tab pos="174625" algn="l"/>
              </a:tabLst>
            </a:pPr>
            <a:r>
              <a:rPr lang="en-IE" sz="1500" baseline="30000" dirty="0">
                <a:solidFill>
                  <a:srgbClr val="404040"/>
                </a:solidFill>
                <a:latin typeface="Calibri" panose="020F0502020204030204" pitchFamily="34" charset="0"/>
                <a:ea typeface="Calibri" panose="020F0502020204030204" pitchFamily="34" charset="0"/>
                <a:cs typeface="Calibri" panose="020F0502020204030204" pitchFamily="34" charset="0"/>
              </a:rPr>
              <a:t>2</a:t>
            </a:r>
            <a:r>
              <a:rPr lang="en-IE" sz="1500" dirty="0">
                <a:solidFill>
                  <a:srgbClr val="404040"/>
                </a:solidFill>
                <a:latin typeface="Calibri" panose="020F0502020204030204" pitchFamily="34" charset="0"/>
                <a:ea typeface="Calibri" panose="020F0502020204030204" pitchFamily="34" charset="0"/>
                <a:cs typeface="Calibri" panose="020F0502020204030204" pitchFamily="34" charset="0"/>
              </a:rPr>
              <a:t> 	Term coined by Rebecca Solnit in her 2010 book “Paradise Built in Hell” </a:t>
            </a:r>
            <a:endParaRPr lang="en-US" sz="1500" dirty="0">
              <a:solidFill>
                <a:srgbClr val="404040"/>
              </a:solidFill>
            </a:endParaRPr>
          </a:p>
        </p:txBody>
      </p:sp>
    </p:spTree>
    <p:extLst>
      <p:ext uri="{BB962C8B-B14F-4D97-AF65-F5344CB8AC3E}">
        <p14:creationId xmlns:p14="http://schemas.microsoft.com/office/powerpoint/2010/main" val="289434218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A1ED6C-CC3D-21C0-A848-18F0F620B502}"/>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1DE208F7-7A56-B240-B843-589F0565B0A9}"/>
              </a:ext>
            </a:extLst>
          </p:cNvPr>
          <p:cNvPicPr>
            <a:picLocks noChangeAspect="1"/>
          </p:cNvPicPr>
          <p:nvPr/>
        </p:nvPicPr>
        <p:blipFill rotWithShape="1">
          <a:blip r:embed="rId2"/>
          <a:srcRect l="-16994" t="48092" r="16994" b="20511"/>
          <a:stretch/>
        </p:blipFill>
        <p:spPr>
          <a:xfrm>
            <a:off x="4302820" y="2805"/>
            <a:ext cx="7873462" cy="3708219"/>
          </a:xfrm>
          <a:prstGeom prst="rect">
            <a:avLst/>
          </a:prstGeom>
        </p:spPr>
      </p:pic>
      <p:sp>
        <p:nvSpPr>
          <p:cNvPr id="11" name="Google Shape;133;p1">
            <a:extLst>
              <a:ext uri="{FF2B5EF4-FFF2-40B4-BE49-F238E27FC236}">
                <a16:creationId xmlns:a16="http://schemas.microsoft.com/office/drawing/2014/main" id="{01E48280-F582-A15D-3AE7-B89ACF0B8909}"/>
              </a:ext>
            </a:extLst>
          </p:cNvPr>
          <p:cNvSpPr/>
          <p:nvPr/>
        </p:nvSpPr>
        <p:spPr>
          <a:xfrm rot="10800000">
            <a:off x="15718" y="0"/>
            <a:ext cx="12176285" cy="6256489"/>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3145E8EB-F333-FE78-C96B-5CF288E70CC1}"/>
              </a:ext>
            </a:extLst>
          </p:cNvPr>
          <p:cNvSpPr/>
          <p:nvPr/>
        </p:nvSpPr>
        <p:spPr>
          <a:xfrm rot="5400000">
            <a:off x="-136126" y="2196531"/>
            <a:ext cx="4142657" cy="3834538"/>
          </a:xfrm>
          <a:prstGeom prst="rect">
            <a:avLst/>
          </a:prstGeom>
          <a:blipFill>
            <a:blip r:embed="rId3">
              <a:alphaModFix amt="73000"/>
            </a:blip>
            <a:srcRect/>
            <a:stretch>
              <a:fillRect l="18129" t="9487" r="-13942" b="-13154"/>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3">
            <a:extLst>
              <a:ext uri="{FF2B5EF4-FFF2-40B4-BE49-F238E27FC236}">
                <a16:creationId xmlns:a16="http://schemas.microsoft.com/office/drawing/2014/main" id="{10FA497E-EC62-7B63-94CA-6E072804E627}"/>
              </a:ext>
            </a:extLst>
          </p:cNvPr>
          <p:cNvSpPr txBox="1">
            <a:spLocks/>
          </p:cNvSpPr>
          <p:nvPr/>
        </p:nvSpPr>
        <p:spPr>
          <a:xfrm>
            <a:off x="7799491" y="868418"/>
            <a:ext cx="3002622" cy="608053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None/>
            </a:pPr>
            <a:r>
              <a:rPr lang="en-IE" sz="2800" dirty="0">
                <a:solidFill>
                  <a:schemeClr val="bg1"/>
                </a:solidFill>
                <a:latin typeface="Calibri" panose="020F0502020204030204" pitchFamily="34" charset="0"/>
                <a:ea typeface="Calibri" panose="020F0502020204030204" pitchFamily="34" charset="0"/>
                <a:cs typeface="Calibri" panose="020F0502020204030204" pitchFamily="34" charset="0"/>
              </a:rPr>
              <a:t>This module seeks to praise the movements that show us the way collective action can bring about the future we want and deserve</a:t>
            </a:r>
          </a:p>
          <a:p>
            <a:pPr marL="0" indent="0">
              <a:lnSpc>
                <a:spcPts val="2500"/>
              </a:lnSpc>
              <a:spcBef>
                <a:spcPts val="0"/>
              </a:spcBef>
              <a:buNone/>
            </a:pPr>
            <a:endParaRPr lang="en-IE"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cxnSp>
        <p:nvCxnSpPr>
          <p:cNvPr id="9" name="Straight Connector 8">
            <a:extLst>
              <a:ext uri="{FF2B5EF4-FFF2-40B4-BE49-F238E27FC236}">
                <a16:creationId xmlns:a16="http://schemas.microsoft.com/office/drawing/2014/main" id="{DE47E98E-06CA-303B-7508-C291B9F9C320}"/>
              </a:ext>
            </a:extLst>
          </p:cNvPr>
          <p:cNvCxnSpPr>
            <a:cxnSpLocks/>
          </p:cNvCxnSpPr>
          <p:nvPr/>
        </p:nvCxnSpPr>
        <p:spPr>
          <a:xfrm>
            <a:off x="7349143" y="517771"/>
            <a:ext cx="0" cy="5550728"/>
          </a:xfrm>
          <a:prstGeom prst="line">
            <a:avLst/>
          </a:prstGeom>
          <a:ln w="19050">
            <a:solidFill>
              <a:schemeClr val="bg1"/>
            </a:solidFill>
            <a:prstDash val="sysDash"/>
          </a:ln>
        </p:spPr>
        <p:style>
          <a:lnRef idx="1">
            <a:schemeClr val="accent1"/>
          </a:lnRef>
          <a:fillRef idx="0">
            <a:schemeClr val="accent1"/>
          </a:fillRef>
          <a:effectRef idx="0">
            <a:schemeClr val="accent1"/>
          </a:effectRef>
          <a:fontRef idx="minor">
            <a:schemeClr val="tx1"/>
          </a:fontRef>
        </p:style>
      </p:cxnSp>
      <p:sp>
        <p:nvSpPr>
          <p:cNvPr id="2" name="Text Placeholder 3">
            <a:extLst>
              <a:ext uri="{FF2B5EF4-FFF2-40B4-BE49-F238E27FC236}">
                <a16:creationId xmlns:a16="http://schemas.microsoft.com/office/drawing/2014/main" id="{78B69BF2-3535-7873-146A-EACC4023A007}"/>
              </a:ext>
            </a:extLst>
          </p:cNvPr>
          <p:cNvSpPr txBox="1">
            <a:spLocks/>
          </p:cNvSpPr>
          <p:nvPr/>
        </p:nvSpPr>
        <p:spPr>
          <a:xfrm>
            <a:off x="540128" y="868418"/>
            <a:ext cx="6358668" cy="558572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300"/>
              </a:lnSpc>
              <a:spcBef>
                <a:spcPts val="0"/>
              </a:spcBef>
              <a:buNone/>
            </a:pPr>
            <a:r>
              <a:rPr lang="en-IE" sz="2300" dirty="0">
                <a:solidFill>
                  <a:schemeClr val="bg1"/>
                </a:solidFill>
                <a:latin typeface="Calibri" panose="020F0502020204030204" pitchFamily="34" charset="0"/>
                <a:ea typeface="Calibri" panose="020F0502020204030204" pitchFamily="34" charset="0"/>
                <a:cs typeface="Calibri" panose="020F0502020204030204" pitchFamily="34" charset="0"/>
              </a:rPr>
              <a:t>Knowing that movements often respond to an existing or impending crisis, we can see new words emerging that can help us understand collectivism as a response.  It’s worth emphasizing that aims like justice, freedom, equality, and a better world are intergenerational struggles; not all organized movements bring about the desired changes, and we personally may not see and enjoy the fruits of our own labour. Those who have come before us remind us of this. In honouring this truth, they also invite us to trust in the strength of collective action, today and every day.</a:t>
            </a:r>
          </a:p>
          <a:p>
            <a:pPr marL="0" indent="0">
              <a:lnSpc>
                <a:spcPts val="2300"/>
              </a:lnSpc>
              <a:spcBef>
                <a:spcPts val="0"/>
              </a:spcBef>
              <a:buNone/>
            </a:pPr>
            <a:r>
              <a:rPr lang="en-IE" sz="2300" dirty="0">
                <a:solidFill>
                  <a:schemeClr val="bg1"/>
                </a:solidFill>
                <a:latin typeface="Calibri" panose="020F0502020204030204" pitchFamily="34" charset="0"/>
                <a:ea typeface="Calibri" panose="020F0502020204030204" pitchFamily="34" charset="0"/>
                <a:cs typeface="Calibri" panose="020F0502020204030204" pitchFamily="34" charset="0"/>
              </a:rPr>
              <a:t> </a:t>
            </a:r>
          </a:p>
        </p:txBody>
      </p:sp>
    </p:spTree>
    <p:extLst>
      <p:ext uri="{BB962C8B-B14F-4D97-AF65-F5344CB8AC3E}">
        <p14:creationId xmlns:p14="http://schemas.microsoft.com/office/powerpoint/2010/main" val="121891644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1EF33F-731B-B194-367A-CA22876ADE6C}"/>
            </a:ext>
          </a:extLst>
        </p:cNvPr>
        <p:cNvGrpSpPr/>
        <p:nvPr/>
      </p:nvGrpSpPr>
      <p:grpSpPr>
        <a:xfrm>
          <a:off x="0" y="0"/>
          <a:ext cx="0" cy="0"/>
          <a:chOff x="0" y="0"/>
          <a:chExt cx="0" cy="0"/>
        </a:xfrm>
      </p:grpSpPr>
      <p:grpSp>
        <p:nvGrpSpPr>
          <p:cNvPr id="22" name="Group 21">
            <a:extLst>
              <a:ext uri="{FF2B5EF4-FFF2-40B4-BE49-F238E27FC236}">
                <a16:creationId xmlns:a16="http://schemas.microsoft.com/office/drawing/2014/main" id="{A5D808C9-930F-04E4-347E-606267D61BE0}"/>
              </a:ext>
            </a:extLst>
          </p:cNvPr>
          <p:cNvGrpSpPr/>
          <p:nvPr/>
        </p:nvGrpSpPr>
        <p:grpSpPr>
          <a:xfrm rot="10800000">
            <a:off x="4406712" y="304963"/>
            <a:ext cx="7793023" cy="6185473"/>
            <a:chOff x="0" y="304964"/>
            <a:chExt cx="7427496" cy="5895347"/>
          </a:xfrm>
        </p:grpSpPr>
        <p:sp>
          <p:nvSpPr>
            <p:cNvPr id="12" name="Freeform 11">
              <a:extLst>
                <a:ext uri="{FF2B5EF4-FFF2-40B4-BE49-F238E27FC236}">
                  <a16:creationId xmlns:a16="http://schemas.microsoft.com/office/drawing/2014/main" id="{07886C0B-7022-81D4-D550-1C09BFA623B9}"/>
                </a:ext>
              </a:extLst>
            </p:cNvPr>
            <p:cNvSpPr/>
            <p:nvPr/>
          </p:nvSpPr>
          <p:spPr>
            <a:xfrm rot="16200000">
              <a:off x="766141" y="-461044"/>
              <a:ext cx="5895217" cy="7427493"/>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5398A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5" name="Rectangle 14">
              <a:extLst>
                <a:ext uri="{FF2B5EF4-FFF2-40B4-BE49-F238E27FC236}">
                  <a16:creationId xmlns:a16="http://schemas.microsoft.com/office/drawing/2014/main" id="{D909B288-3C59-3201-139D-906D3A132C40}"/>
                </a:ext>
              </a:extLst>
            </p:cNvPr>
            <p:cNvSpPr/>
            <p:nvPr/>
          </p:nvSpPr>
          <p:spPr>
            <a:xfrm rot="5400000">
              <a:off x="456517" y="-151553"/>
              <a:ext cx="5894030" cy="6807064"/>
            </a:xfrm>
            <a:prstGeom prst="rect">
              <a:avLst/>
            </a:prstGeom>
            <a:blipFill dpi="0" rotWithShape="1">
              <a:blip r:embed="rId2">
                <a:alphaModFix amt="86000"/>
              </a:blip>
              <a:srcRect/>
              <a:stretch>
                <a:fillRect l="-9243" t="34049" r="-6075" b="-34049"/>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6" name="Text Placeholder 6">
            <a:extLst>
              <a:ext uri="{FF2B5EF4-FFF2-40B4-BE49-F238E27FC236}">
                <a16:creationId xmlns:a16="http://schemas.microsoft.com/office/drawing/2014/main" id="{77D5EC4A-29C0-9375-D9E6-079D9196793D}"/>
              </a:ext>
            </a:extLst>
          </p:cNvPr>
          <p:cNvSpPr txBox="1">
            <a:spLocks/>
          </p:cNvSpPr>
          <p:nvPr/>
        </p:nvSpPr>
        <p:spPr>
          <a:xfrm>
            <a:off x="979940" y="1167544"/>
            <a:ext cx="2998500" cy="54714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3000" b="1" dirty="0">
                <a:solidFill>
                  <a:srgbClr val="5398A2"/>
                </a:solidFill>
              </a:rPr>
              <a:t>02</a:t>
            </a:r>
          </a:p>
        </p:txBody>
      </p:sp>
      <p:cxnSp>
        <p:nvCxnSpPr>
          <p:cNvPr id="20" name="Straight Connector 19">
            <a:extLst>
              <a:ext uri="{FF2B5EF4-FFF2-40B4-BE49-F238E27FC236}">
                <a16:creationId xmlns:a16="http://schemas.microsoft.com/office/drawing/2014/main" id="{CC93F5C7-96FD-6AD3-6608-0450969D00A5}"/>
              </a:ext>
            </a:extLst>
          </p:cNvPr>
          <p:cNvCxnSpPr>
            <a:cxnSpLocks/>
          </p:cNvCxnSpPr>
          <p:nvPr/>
        </p:nvCxnSpPr>
        <p:spPr>
          <a:xfrm flipH="1">
            <a:off x="979940" y="2577269"/>
            <a:ext cx="4004436" cy="0"/>
          </a:xfrm>
          <a:prstGeom prst="line">
            <a:avLst/>
          </a:prstGeom>
          <a:ln w="28575">
            <a:solidFill>
              <a:srgbClr val="5398A2"/>
            </a:solidFill>
            <a:prstDash val="sysDash"/>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E8F783EE-9A7C-E308-5E29-C619AB2BE571}"/>
              </a:ext>
            </a:extLst>
          </p:cNvPr>
          <p:cNvCxnSpPr>
            <a:cxnSpLocks/>
          </p:cNvCxnSpPr>
          <p:nvPr/>
        </p:nvCxnSpPr>
        <p:spPr>
          <a:xfrm flipH="1">
            <a:off x="4625788" y="2581667"/>
            <a:ext cx="4150887" cy="0"/>
          </a:xfrm>
          <a:prstGeom prst="line">
            <a:avLst/>
          </a:prstGeom>
          <a:ln w="28575">
            <a:solidFill>
              <a:schemeClr val="bg1"/>
            </a:solidFill>
            <a:prstDash val="sysDash"/>
          </a:ln>
        </p:spPr>
        <p:style>
          <a:lnRef idx="1">
            <a:schemeClr val="accent1"/>
          </a:lnRef>
          <a:fillRef idx="0">
            <a:schemeClr val="accent1"/>
          </a:fillRef>
          <a:effectRef idx="0">
            <a:schemeClr val="accent1"/>
          </a:effectRef>
          <a:fontRef idx="minor">
            <a:schemeClr val="tx1"/>
          </a:fontRef>
        </p:style>
      </p:cxnSp>
      <p:sp>
        <p:nvSpPr>
          <p:cNvPr id="27" name="Rectangle 26">
            <a:extLst>
              <a:ext uri="{FF2B5EF4-FFF2-40B4-BE49-F238E27FC236}">
                <a16:creationId xmlns:a16="http://schemas.microsoft.com/office/drawing/2014/main" id="{CC42D729-770A-D8CC-3189-9A61E7BC1307}"/>
              </a:ext>
            </a:extLst>
          </p:cNvPr>
          <p:cNvSpPr/>
          <p:nvPr/>
        </p:nvSpPr>
        <p:spPr>
          <a:xfrm>
            <a:off x="7165297" y="2581516"/>
            <a:ext cx="4174803" cy="85044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28" name="TextBox 27">
            <a:extLst>
              <a:ext uri="{FF2B5EF4-FFF2-40B4-BE49-F238E27FC236}">
                <a16:creationId xmlns:a16="http://schemas.microsoft.com/office/drawing/2014/main" id="{0260699F-8F11-146E-1188-6C65EDEED8D4}"/>
              </a:ext>
            </a:extLst>
          </p:cNvPr>
          <p:cNvSpPr txBox="1"/>
          <p:nvPr/>
        </p:nvSpPr>
        <p:spPr>
          <a:xfrm>
            <a:off x="7494598" y="2577269"/>
            <a:ext cx="3719480" cy="830997"/>
          </a:xfrm>
          <a:prstGeom prst="rect">
            <a:avLst/>
          </a:prstGeom>
          <a:noFill/>
        </p:spPr>
        <p:txBody>
          <a:bodyPr wrap="none" rtlCol="0">
            <a:spAutoFit/>
          </a:bodyPr>
          <a:lstStyle/>
          <a:p>
            <a:pPr algn="r"/>
            <a:r>
              <a:rPr lang="en-US" sz="4800" b="1" spc="324" dirty="0">
                <a:solidFill>
                  <a:srgbClr val="5398A2"/>
                </a:solidFill>
                <a:latin typeface="Calibri" panose="020F0502020204030204" pitchFamily="34" charset="0"/>
                <a:cs typeface="Calibri" panose="020F0502020204030204" pitchFamily="34" charset="0"/>
              </a:rPr>
              <a:t>Examples of</a:t>
            </a:r>
          </a:p>
        </p:txBody>
      </p:sp>
      <p:pic>
        <p:nvPicPr>
          <p:cNvPr id="29" name="Picture 28">
            <a:extLst>
              <a:ext uri="{FF2B5EF4-FFF2-40B4-BE49-F238E27FC236}">
                <a16:creationId xmlns:a16="http://schemas.microsoft.com/office/drawing/2014/main" id="{290A2022-D81E-4881-3CBE-945DDFFF8861}"/>
              </a:ext>
            </a:extLst>
          </p:cNvPr>
          <p:cNvPicPr>
            <a:picLocks noChangeAspect="1"/>
          </p:cNvPicPr>
          <p:nvPr/>
        </p:nvPicPr>
        <p:blipFill rotWithShape="1">
          <a:blip r:embed="rId3">
            <a:biLevel thresh="25000"/>
            <a:extLst>
              <a:ext uri="{28A0092B-C50C-407E-A947-70E740481C1C}">
                <a14:useLocalDpi xmlns:a14="http://schemas.microsoft.com/office/drawing/2010/main" val="0"/>
              </a:ext>
            </a:extLst>
          </a:blip>
          <a:srcRect l="5658" t="83100" r="4952" b="3474"/>
          <a:stretch/>
        </p:blipFill>
        <p:spPr>
          <a:xfrm rot="16200000">
            <a:off x="11194976" y="5551031"/>
            <a:ext cx="1512233" cy="166935"/>
          </a:xfrm>
          <a:prstGeom prst="rect">
            <a:avLst/>
          </a:prstGeom>
        </p:spPr>
      </p:pic>
      <p:sp>
        <p:nvSpPr>
          <p:cNvPr id="5" name="Rectangle 4">
            <a:extLst>
              <a:ext uri="{FF2B5EF4-FFF2-40B4-BE49-F238E27FC236}">
                <a16:creationId xmlns:a16="http://schemas.microsoft.com/office/drawing/2014/main" id="{A29D4FEE-93EA-5406-F254-FBB162C1A367}"/>
              </a:ext>
            </a:extLst>
          </p:cNvPr>
          <p:cNvSpPr/>
          <p:nvPr/>
        </p:nvSpPr>
        <p:spPr>
          <a:xfrm>
            <a:off x="6002202" y="3544012"/>
            <a:ext cx="5337898" cy="85044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6" name="TextBox 5">
            <a:extLst>
              <a:ext uri="{FF2B5EF4-FFF2-40B4-BE49-F238E27FC236}">
                <a16:creationId xmlns:a16="http://schemas.microsoft.com/office/drawing/2014/main" id="{1E5FD9AA-DFE6-DCB8-C231-184523AC713E}"/>
              </a:ext>
            </a:extLst>
          </p:cNvPr>
          <p:cNvSpPr txBox="1"/>
          <p:nvPr/>
        </p:nvSpPr>
        <p:spPr>
          <a:xfrm>
            <a:off x="6043945" y="3575135"/>
            <a:ext cx="5170133" cy="830997"/>
          </a:xfrm>
          <a:prstGeom prst="rect">
            <a:avLst/>
          </a:prstGeom>
          <a:noFill/>
        </p:spPr>
        <p:txBody>
          <a:bodyPr wrap="none" rtlCol="0">
            <a:spAutoFit/>
          </a:bodyPr>
          <a:lstStyle/>
          <a:p>
            <a:pPr algn="r"/>
            <a:r>
              <a:rPr lang="en-US" sz="4800" b="1" spc="324" dirty="0">
                <a:solidFill>
                  <a:srgbClr val="5398A2"/>
                </a:solidFill>
                <a:latin typeface="Calibri" panose="020F0502020204030204" pitchFamily="34" charset="0"/>
                <a:cs typeface="Calibri" panose="020F0502020204030204" pitchFamily="34" charset="0"/>
              </a:rPr>
              <a:t>Collective Action</a:t>
            </a:r>
          </a:p>
        </p:txBody>
      </p:sp>
    </p:spTree>
    <p:extLst>
      <p:ext uri="{BB962C8B-B14F-4D97-AF65-F5344CB8AC3E}">
        <p14:creationId xmlns:p14="http://schemas.microsoft.com/office/powerpoint/2010/main" val="253642271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69525C-9057-252F-83A5-738F40DDEF87}"/>
            </a:ext>
          </a:extLst>
        </p:cNvPr>
        <p:cNvGrpSpPr/>
        <p:nvPr/>
      </p:nvGrpSpPr>
      <p:grpSpPr>
        <a:xfrm>
          <a:off x="0" y="0"/>
          <a:ext cx="0" cy="0"/>
          <a:chOff x="0" y="0"/>
          <a:chExt cx="0" cy="0"/>
        </a:xfrm>
      </p:grpSpPr>
      <p:sp>
        <p:nvSpPr>
          <p:cNvPr id="29" name="Text Placeholder 3">
            <a:extLst>
              <a:ext uri="{FF2B5EF4-FFF2-40B4-BE49-F238E27FC236}">
                <a16:creationId xmlns:a16="http://schemas.microsoft.com/office/drawing/2014/main" id="{8B2261DF-5F7D-8322-B51A-5ED20BED450B}"/>
              </a:ext>
            </a:extLst>
          </p:cNvPr>
          <p:cNvSpPr txBox="1">
            <a:spLocks/>
          </p:cNvSpPr>
          <p:nvPr/>
        </p:nvSpPr>
        <p:spPr>
          <a:xfrm>
            <a:off x="668679" y="1994765"/>
            <a:ext cx="3291497" cy="264911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None/>
            </a:pP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When we’re told to address climate change by taking small individual actions, anxiety can build up. The responsibility can feel too big. </a:t>
            </a:r>
          </a:p>
        </p:txBody>
      </p:sp>
      <p:cxnSp>
        <p:nvCxnSpPr>
          <p:cNvPr id="3" name="Straight Connector 2">
            <a:extLst>
              <a:ext uri="{FF2B5EF4-FFF2-40B4-BE49-F238E27FC236}">
                <a16:creationId xmlns:a16="http://schemas.microsoft.com/office/drawing/2014/main" id="{48523EBA-B488-3AAF-55AE-4C1907ED9FDB}"/>
              </a:ext>
            </a:extLst>
          </p:cNvPr>
          <p:cNvCxnSpPr>
            <a:cxnSpLocks/>
          </p:cNvCxnSpPr>
          <p:nvPr/>
        </p:nvCxnSpPr>
        <p:spPr>
          <a:xfrm>
            <a:off x="4354625" y="1870348"/>
            <a:ext cx="0" cy="4204126"/>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pic>
        <p:nvPicPr>
          <p:cNvPr id="7" name="Picture 6" descr="Hands holding a small plant&#10;&#10;AI-generated content may be incorrect.">
            <a:extLst>
              <a:ext uri="{FF2B5EF4-FFF2-40B4-BE49-F238E27FC236}">
                <a16:creationId xmlns:a16="http://schemas.microsoft.com/office/drawing/2014/main" id="{F8CE5874-9EB0-3D87-DC01-C40F1A08E222}"/>
              </a:ext>
            </a:extLst>
          </p:cNvPr>
          <p:cNvPicPr>
            <a:picLocks noChangeAspect="1"/>
          </p:cNvPicPr>
          <p:nvPr/>
        </p:nvPicPr>
        <p:blipFill rotWithShape="1">
          <a:blip r:embed="rId2"/>
          <a:srcRect t="7668" r="26831" b="34499"/>
          <a:stretch/>
        </p:blipFill>
        <p:spPr>
          <a:xfrm>
            <a:off x="9279604" y="-2"/>
            <a:ext cx="2912396" cy="1548360"/>
          </a:xfrm>
          <a:prstGeom prst="rect">
            <a:avLst/>
          </a:prstGeom>
        </p:spPr>
      </p:pic>
      <p:sp>
        <p:nvSpPr>
          <p:cNvPr id="8" name="Google Shape;133;p1">
            <a:extLst>
              <a:ext uri="{FF2B5EF4-FFF2-40B4-BE49-F238E27FC236}">
                <a16:creationId xmlns:a16="http://schemas.microsoft.com/office/drawing/2014/main" id="{E0A94733-7974-F4AD-691D-1BE2FC328F58}"/>
              </a:ext>
            </a:extLst>
          </p:cNvPr>
          <p:cNvSpPr/>
          <p:nvPr/>
        </p:nvSpPr>
        <p:spPr>
          <a:xfrm rot="10800000">
            <a:off x="1" y="-1"/>
            <a:ext cx="12191998" cy="1551214"/>
          </a:xfrm>
          <a:prstGeom prst="rect">
            <a:avLst/>
          </a:prstGeom>
          <a:gradFill>
            <a:gsLst>
              <a:gs pos="33000">
                <a:srgbClr val="1F8E47"/>
              </a:gs>
              <a:gs pos="76000">
                <a:srgbClr val="1F8E47"/>
              </a:gs>
              <a:gs pos="96000">
                <a:srgbClr val="5398A2">
                  <a:alpha val="24000"/>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9" name="Rectangle 8">
            <a:extLst>
              <a:ext uri="{FF2B5EF4-FFF2-40B4-BE49-F238E27FC236}">
                <a16:creationId xmlns:a16="http://schemas.microsoft.com/office/drawing/2014/main" id="{6E365B92-7920-1DC9-C109-250601B9A0B7}"/>
              </a:ext>
            </a:extLst>
          </p:cNvPr>
          <p:cNvSpPr/>
          <p:nvPr/>
        </p:nvSpPr>
        <p:spPr>
          <a:xfrm rot="10800000">
            <a:off x="-15722" y="-1"/>
            <a:ext cx="4827217" cy="1551215"/>
          </a:xfrm>
          <a:prstGeom prst="rect">
            <a:avLst/>
          </a:prstGeom>
          <a:blipFill>
            <a:blip r:embed="rId3">
              <a:alphaModFix amt="73000"/>
            </a:blip>
            <a:srcRect/>
            <a:stretch>
              <a:fillRect l="14551" t="-156147" r="-14551" b="-55509"/>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3">
            <a:extLst>
              <a:ext uri="{FF2B5EF4-FFF2-40B4-BE49-F238E27FC236}">
                <a16:creationId xmlns:a16="http://schemas.microsoft.com/office/drawing/2014/main" id="{F74BAF97-B6C3-9E63-3595-B8F26417BD13}"/>
              </a:ext>
            </a:extLst>
          </p:cNvPr>
          <p:cNvSpPr txBox="1">
            <a:spLocks/>
          </p:cNvSpPr>
          <p:nvPr/>
        </p:nvSpPr>
        <p:spPr>
          <a:xfrm>
            <a:off x="4811495" y="1994766"/>
            <a:ext cx="6675956" cy="407970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200"/>
              </a:lnSpc>
              <a:spcBef>
                <a:spcPts val="800"/>
              </a:spcBef>
              <a:buClr>
                <a:srgbClr val="5398A2"/>
              </a:buClr>
              <a:buNone/>
            </a:pP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The actions seem like too little too late. At the same time, witnessing the inaction of others can induce the feeling that you need to compensate for climate inaction. It becomes too much for one person to bear alone.</a:t>
            </a:r>
          </a:p>
          <a:p>
            <a:pPr marL="0" indent="0">
              <a:lnSpc>
                <a:spcPts val="2200"/>
              </a:lnSpc>
              <a:spcBef>
                <a:spcPts val="800"/>
              </a:spcBef>
              <a:buClr>
                <a:srgbClr val="5398A2"/>
              </a:buClr>
              <a:buNone/>
            </a:pP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a:t>
            </a:r>
          </a:p>
          <a:p>
            <a:pPr marL="0" indent="0">
              <a:lnSpc>
                <a:spcPts val="2200"/>
              </a:lnSpc>
              <a:spcBef>
                <a:spcPts val="800"/>
              </a:spcBef>
              <a:buClr>
                <a:srgbClr val="5398A2"/>
              </a:buClr>
              <a:buNone/>
            </a:pP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Throughout this guide, collective action runs like a refreshing river. You can jump in and immerse yourself in ideas of how we can meet the climate crisis together. When you go for a walk with your mother in the forest; spend time with your friends snowboarding in the mountains; or swim with the fishes underwater, you are strengthening the connections with other beings that are essential for collective action.</a:t>
            </a:r>
          </a:p>
        </p:txBody>
      </p:sp>
    </p:spTree>
    <p:extLst>
      <p:ext uri="{BB962C8B-B14F-4D97-AF65-F5344CB8AC3E}">
        <p14:creationId xmlns:p14="http://schemas.microsoft.com/office/powerpoint/2010/main" val="346803451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003457-85DC-A3EB-9B64-9970B4CFCF8D}"/>
            </a:ext>
          </a:extLst>
        </p:cNvPr>
        <p:cNvGrpSpPr/>
        <p:nvPr/>
      </p:nvGrpSpPr>
      <p:grpSpPr>
        <a:xfrm>
          <a:off x="0" y="0"/>
          <a:ext cx="0" cy="0"/>
          <a:chOff x="0" y="0"/>
          <a:chExt cx="0" cy="0"/>
        </a:xfrm>
      </p:grpSpPr>
      <p:sp>
        <p:nvSpPr>
          <p:cNvPr id="29" name="Text Placeholder 3">
            <a:extLst>
              <a:ext uri="{FF2B5EF4-FFF2-40B4-BE49-F238E27FC236}">
                <a16:creationId xmlns:a16="http://schemas.microsoft.com/office/drawing/2014/main" id="{2A54EC5D-701F-20C1-CE64-51817B493AC1}"/>
              </a:ext>
            </a:extLst>
          </p:cNvPr>
          <p:cNvSpPr txBox="1">
            <a:spLocks/>
          </p:cNvSpPr>
          <p:nvPr/>
        </p:nvSpPr>
        <p:spPr>
          <a:xfrm>
            <a:off x="668679" y="1994765"/>
            <a:ext cx="4487935" cy="264911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None/>
            </a:pP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Many storytellers in this guide are fuelled by the energy of fellow students, activists, and friends who join in the cause: organizing conferences, campaigns, protests – even co-founding new organizations. </a:t>
            </a:r>
          </a:p>
        </p:txBody>
      </p:sp>
      <p:cxnSp>
        <p:nvCxnSpPr>
          <p:cNvPr id="3" name="Straight Connector 2">
            <a:extLst>
              <a:ext uri="{FF2B5EF4-FFF2-40B4-BE49-F238E27FC236}">
                <a16:creationId xmlns:a16="http://schemas.microsoft.com/office/drawing/2014/main" id="{32F431A8-D783-D8AF-C69C-C32E247639EB}"/>
              </a:ext>
            </a:extLst>
          </p:cNvPr>
          <p:cNvCxnSpPr>
            <a:cxnSpLocks/>
          </p:cNvCxnSpPr>
          <p:nvPr/>
        </p:nvCxnSpPr>
        <p:spPr>
          <a:xfrm>
            <a:off x="5718729" y="1870348"/>
            <a:ext cx="0" cy="4204126"/>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pic>
        <p:nvPicPr>
          <p:cNvPr id="7" name="Picture 6" descr="Hands holding a small plant&#10;&#10;AI-generated content may be incorrect.">
            <a:extLst>
              <a:ext uri="{FF2B5EF4-FFF2-40B4-BE49-F238E27FC236}">
                <a16:creationId xmlns:a16="http://schemas.microsoft.com/office/drawing/2014/main" id="{D9CD7A2D-E892-9C2E-B8AD-2EB9788E881F}"/>
              </a:ext>
            </a:extLst>
          </p:cNvPr>
          <p:cNvPicPr>
            <a:picLocks noChangeAspect="1"/>
          </p:cNvPicPr>
          <p:nvPr/>
        </p:nvPicPr>
        <p:blipFill rotWithShape="1">
          <a:blip r:embed="rId2"/>
          <a:srcRect t="7668" r="26831" b="34499"/>
          <a:stretch/>
        </p:blipFill>
        <p:spPr>
          <a:xfrm>
            <a:off x="9279604" y="-2"/>
            <a:ext cx="2912396" cy="1548360"/>
          </a:xfrm>
          <a:prstGeom prst="rect">
            <a:avLst/>
          </a:prstGeom>
        </p:spPr>
      </p:pic>
      <p:sp>
        <p:nvSpPr>
          <p:cNvPr id="8" name="Google Shape;133;p1">
            <a:extLst>
              <a:ext uri="{FF2B5EF4-FFF2-40B4-BE49-F238E27FC236}">
                <a16:creationId xmlns:a16="http://schemas.microsoft.com/office/drawing/2014/main" id="{0ADD3F18-B713-76E5-B1AB-D16A2589ADED}"/>
              </a:ext>
            </a:extLst>
          </p:cNvPr>
          <p:cNvSpPr/>
          <p:nvPr/>
        </p:nvSpPr>
        <p:spPr>
          <a:xfrm rot="10800000">
            <a:off x="1" y="-1"/>
            <a:ext cx="12191998" cy="1551214"/>
          </a:xfrm>
          <a:prstGeom prst="rect">
            <a:avLst/>
          </a:prstGeom>
          <a:gradFill>
            <a:gsLst>
              <a:gs pos="33000">
                <a:srgbClr val="1F8E47"/>
              </a:gs>
              <a:gs pos="76000">
                <a:srgbClr val="1F8E47"/>
              </a:gs>
              <a:gs pos="96000">
                <a:srgbClr val="5398A2">
                  <a:alpha val="24000"/>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9" name="Rectangle 8">
            <a:extLst>
              <a:ext uri="{FF2B5EF4-FFF2-40B4-BE49-F238E27FC236}">
                <a16:creationId xmlns:a16="http://schemas.microsoft.com/office/drawing/2014/main" id="{E4ABEBA0-D032-EE50-9E36-E6F894D38B87}"/>
              </a:ext>
            </a:extLst>
          </p:cNvPr>
          <p:cNvSpPr/>
          <p:nvPr/>
        </p:nvSpPr>
        <p:spPr>
          <a:xfrm rot="10800000">
            <a:off x="-15722" y="-1"/>
            <a:ext cx="4827217" cy="1551215"/>
          </a:xfrm>
          <a:prstGeom prst="rect">
            <a:avLst/>
          </a:prstGeom>
          <a:blipFill>
            <a:blip r:embed="rId3">
              <a:alphaModFix amt="73000"/>
            </a:blip>
            <a:srcRect/>
            <a:stretch>
              <a:fillRect l="14551" t="-156147" r="-14551" b="-55509"/>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3">
            <a:extLst>
              <a:ext uri="{FF2B5EF4-FFF2-40B4-BE49-F238E27FC236}">
                <a16:creationId xmlns:a16="http://schemas.microsoft.com/office/drawing/2014/main" id="{630CB9A5-BBDD-D3E4-C45A-B8D5D0A70280}"/>
              </a:ext>
            </a:extLst>
          </p:cNvPr>
          <p:cNvSpPr txBox="1">
            <a:spLocks/>
          </p:cNvSpPr>
          <p:nvPr/>
        </p:nvSpPr>
        <p:spPr>
          <a:xfrm>
            <a:off x="6310859" y="1994766"/>
            <a:ext cx="5176591" cy="407970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200"/>
              </a:lnSpc>
              <a:spcBef>
                <a:spcPts val="800"/>
              </a:spcBef>
              <a:buClr>
                <a:srgbClr val="5398A2"/>
              </a:buClr>
              <a:buNone/>
            </a:pP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Collective action can offer hope and inspiration, providing much needed motivation. But if our hope is dependent on others becoming engaged or other big results in the outside world, hope can easily dwindle when the realities of the ongoing climate crisis remain. </a:t>
            </a:r>
          </a:p>
          <a:p>
            <a:pPr marL="0" indent="0">
              <a:lnSpc>
                <a:spcPts val="2200"/>
              </a:lnSpc>
              <a:spcBef>
                <a:spcPts val="800"/>
              </a:spcBef>
              <a:buClr>
                <a:srgbClr val="5398A2"/>
              </a:buClr>
              <a:buNone/>
            </a:pPr>
            <a:endPar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200"/>
              </a:lnSpc>
              <a:spcBef>
                <a:spcPts val="800"/>
              </a:spcBef>
              <a:buClr>
                <a:srgbClr val="5398A2"/>
              </a:buClr>
              <a:buNone/>
            </a:pPr>
            <a:r>
              <a:rPr lang="en-IE" sz="2200" b="1" dirty="0">
                <a:solidFill>
                  <a:srgbClr val="5398A2"/>
                </a:solidFill>
                <a:latin typeface="Calibri" panose="020F0502020204030204" pitchFamily="34" charset="0"/>
                <a:ea typeface="Calibri" panose="020F0502020204030204" pitchFamily="34" charset="0"/>
                <a:cs typeface="Calibri" panose="020F0502020204030204" pitchFamily="34" charset="0"/>
              </a:rPr>
              <a:t>Remember: </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any action that replenishes your inner source of hope–no matter how fruitless it might appear in the moment–is meaningful.</a:t>
            </a:r>
          </a:p>
          <a:p>
            <a:pPr marL="0" indent="0">
              <a:lnSpc>
                <a:spcPts val="2200"/>
              </a:lnSpc>
              <a:spcBef>
                <a:spcPts val="800"/>
              </a:spcBef>
              <a:buClr>
                <a:srgbClr val="5398A2"/>
              </a:buClr>
              <a:buNone/>
            </a:pPr>
            <a:endParaRPr lang="sv-SE" sz="22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42041380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54B766-B27B-618D-B978-B68B49588A60}"/>
            </a:ext>
          </a:extLst>
        </p:cNvPr>
        <p:cNvGrpSpPr/>
        <p:nvPr/>
      </p:nvGrpSpPr>
      <p:grpSpPr>
        <a:xfrm>
          <a:off x="0" y="0"/>
          <a:ext cx="0" cy="0"/>
          <a:chOff x="0" y="0"/>
          <a:chExt cx="0" cy="0"/>
        </a:xfrm>
      </p:grpSpPr>
      <p:sp>
        <p:nvSpPr>
          <p:cNvPr id="11" name="Google Shape;133;p1">
            <a:extLst>
              <a:ext uri="{FF2B5EF4-FFF2-40B4-BE49-F238E27FC236}">
                <a16:creationId xmlns:a16="http://schemas.microsoft.com/office/drawing/2014/main" id="{44BCBA03-391C-5025-798B-C939C78DBB9A}"/>
              </a:ext>
            </a:extLst>
          </p:cNvPr>
          <p:cNvSpPr/>
          <p:nvPr/>
        </p:nvSpPr>
        <p:spPr>
          <a:xfrm rot="10800000">
            <a:off x="23549" y="0"/>
            <a:ext cx="11490621" cy="6857994"/>
          </a:xfrm>
          <a:prstGeom prst="rect">
            <a:avLst/>
          </a:prstGeom>
          <a:gradFill>
            <a:gsLst>
              <a:gs pos="25000">
                <a:srgbClr val="1F8E47"/>
              </a:gs>
              <a:gs pos="75000">
                <a:srgbClr val="1F8E47"/>
              </a:gs>
            </a:gsLst>
            <a:lin ang="66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A3C6A9F0-4EDD-8DEA-91CE-A8D8ACA63621}"/>
              </a:ext>
            </a:extLst>
          </p:cNvPr>
          <p:cNvSpPr/>
          <p:nvPr/>
        </p:nvSpPr>
        <p:spPr>
          <a:xfrm rot="10800000">
            <a:off x="7838" y="0"/>
            <a:ext cx="4827217" cy="5198542"/>
          </a:xfrm>
          <a:prstGeom prst="rect">
            <a:avLst/>
          </a:prstGeom>
          <a:blipFill>
            <a:blip r:embed="rId2">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 Placeholder 3">
            <a:extLst>
              <a:ext uri="{FF2B5EF4-FFF2-40B4-BE49-F238E27FC236}">
                <a16:creationId xmlns:a16="http://schemas.microsoft.com/office/drawing/2014/main" id="{23A6F6C7-B63C-6F58-163D-8D36737B8247}"/>
              </a:ext>
            </a:extLst>
          </p:cNvPr>
          <p:cNvSpPr txBox="1">
            <a:spLocks/>
          </p:cNvSpPr>
          <p:nvPr/>
        </p:nvSpPr>
        <p:spPr>
          <a:xfrm>
            <a:off x="677830" y="738432"/>
            <a:ext cx="3499766" cy="264911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None/>
            </a:pPr>
            <a:r>
              <a:rPr lang="en-IE" sz="2800" dirty="0">
                <a:solidFill>
                  <a:schemeClr val="bg1"/>
                </a:solidFill>
                <a:latin typeface="Calibri" panose="020F0502020204030204" pitchFamily="34" charset="0"/>
                <a:ea typeface="Calibri" panose="020F0502020204030204" pitchFamily="34" charset="0"/>
                <a:cs typeface="Calibri" panose="020F0502020204030204" pitchFamily="34" charset="0"/>
              </a:rPr>
              <a:t>Collective climate action goes beyond traditional protests and campaigning. Together we can build the sustainable lives we want for ourselves and others</a:t>
            </a:r>
            <a:endParaRPr lang="en-IE"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18" name="Text Placeholder 3">
            <a:extLst>
              <a:ext uri="{FF2B5EF4-FFF2-40B4-BE49-F238E27FC236}">
                <a16:creationId xmlns:a16="http://schemas.microsoft.com/office/drawing/2014/main" id="{A08562E3-FF47-D12B-F898-B814A8187189}"/>
              </a:ext>
            </a:extLst>
          </p:cNvPr>
          <p:cNvSpPr txBox="1">
            <a:spLocks/>
          </p:cNvSpPr>
          <p:nvPr/>
        </p:nvSpPr>
        <p:spPr>
          <a:xfrm>
            <a:off x="5489336" y="738433"/>
            <a:ext cx="5357960" cy="407970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200"/>
              </a:lnSpc>
              <a:spcBef>
                <a:spcPts val="800"/>
              </a:spcBef>
              <a:buClr>
                <a:srgbClr val="5398A2"/>
              </a:buClr>
              <a:buNone/>
            </a:pPr>
            <a:r>
              <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rPr>
              <a:t>Around the world, young people are reviving traditions and inventing new ways of living: A circus artist sails the world, living on a boat that is also her stage, and performing to inspire climate action. </a:t>
            </a:r>
          </a:p>
          <a:p>
            <a:pPr marL="0" indent="0">
              <a:lnSpc>
                <a:spcPts val="2200"/>
              </a:lnSpc>
              <a:spcBef>
                <a:spcPts val="800"/>
              </a:spcBef>
              <a:buClr>
                <a:srgbClr val="5398A2"/>
              </a:buClr>
              <a:buNone/>
            </a:pPr>
            <a:endPar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200"/>
              </a:lnSpc>
              <a:spcBef>
                <a:spcPts val="800"/>
              </a:spcBef>
              <a:buClr>
                <a:srgbClr val="5398A2"/>
              </a:buClr>
              <a:buNone/>
            </a:pPr>
            <a:r>
              <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rPr>
              <a:t>Young farmers combine sustainable farming practices with climate education. A young woman starts an eco-village and goes to live there. These approaches to living can be contagious and inspire further collectivism. They involve living and working across generations, guided by core values.</a:t>
            </a:r>
          </a:p>
          <a:p>
            <a:pPr marL="0" indent="0">
              <a:lnSpc>
                <a:spcPts val="2200"/>
              </a:lnSpc>
              <a:spcBef>
                <a:spcPts val="800"/>
              </a:spcBef>
              <a:buClr>
                <a:srgbClr val="5398A2"/>
              </a:buClr>
              <a:buNone/>
            </a:pPr>
            <a:endParaRPr lang="sv-SE" sz="22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cxnSp>
        <p:nvCxnSpPr>
          <p:cNvPr id="19" name="Straight Connector 18">
            <a:extLst>
              <a:ext uri="{FF2B5EF4-FFF2-40B4-BE49-F238E27FC236}">
                <a16:creationId xmlns:a16="http://schemas.microsoft.com/office/drawing/2014/main" id="{F8F2E42C-116D-E799-6EEC-DC3B0EFA3D15}"/>
              </a:ext>
            </a:extLst>
          </p:cNvPr>
          <p:cNvCxnSpPr>
            <a:cxnSpLocks/>
          </p:cNvCxnSpPr>
          <p:nvPr/>
        </p:nvCxnSpPr>
        <p:spPr>
          <a:xfrm>
            <a:off x="4692676" y="538186"/>
            <a:ext cx="0" cy="4888253"/>
          </a:xfrm>
          <a:prstGeom prst="line">
            <a:avLst/>
          </a:prstGeom>
          <a:ln w="28575">
            <a:solidFill>
              <a:schemeClr val="bg1"/>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8169464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B95F88-3F5A-627C-B01D-16C804093F08}"/>
            </a:ext>
          </a:extLst>
        </p:cNvPr>
        <p:cNvGrpSpPr/>
        <p:nvPr/>
      </p:nvGrpSpPr>
      <p:grpSpPr>
        <a:xfrm>
          <a:off x="0" y="0"/>
          <a:ext cx="0" cy="0"/>
          <a:chOff x="0" y="0"/>
          <a:chExt cx="0" cy="0"/>
        </a:xfrm>
      </p:grpSpPr>
      <p:pic>
        <p:nvPicPr>
          <p:cNvPr id="5" name="Picture 4" descr="Hands holding a small plant&#10;&#10;AI-generated content may be incorrect.">
            <a:extLst>
              <a:ext uri="{FF2B5EF4-FFF2-40B4-BE49-F238E27FC236}">
                <a16:creationId xmlns:a16="http://schemas.microsoft.com/office/drawing/2014/main" id="{2C5EE722-335F-560E-C0AC-13CBB556A210}"/>
              </a:ext>
            </a:extLst>
          </p:cNvPr>
          <p:cNvPicPr>
            <a:picLocks noChangeAspect="1"/>
          </p:cNvPicPr>
          <p:nvPr/>
        </p:nvPicPr>
        <p:blipFill rotWithShape="1">
          <a:blip r:embed="rId2"/>
          <a:srcRect t="7668" r="26831" b="34499"/>
          <a:stretch/>
        </p:blipFill>
        <p:spPr>
          <a:xfrm>
            <a:off x="9279604" y="-2"/>
            <a:ext cx="2912396" cy="1548360"/>
          </a:xfrm>
          <a:prstGeom prst="rect">
            <a:avLst/>
          </a:prstGeom>
        </p:spPr>
      </p:pic>
      <p:sp>
        <p:nvSpPr>
          <p:cNvPr id="7" name="Google Shape;133;p1">
            <a:extLst>
              <a:ext uri="{FF2B5EF4-FFF2-40B4-BE49-F238E27FC236}">
                <a16:creationId xmlns:a16="http://schemas.microsoft.com/office/drawing/2014/main" id="{952B3BAB-F133-2BA0-8D6D-875D4C663736}"/>
              </a:ext>
            </a:extLst>
          </p:cNvPr>
          <p:cNvSpPr/>
          <p:nvPr/>
        </p:nvSpPr>
        <p:spPr>
          <a:xfrm rot="10800000">
            <a:off x="1" y="-1"/>
            <a:ext cx="12191998" cy="1551214"/>
          </a:xfrm>
          <a:prstGeom prst="rect">
            <a:avLst/>
          </a:prstGeom>
          <a:gradFill>
            <a:gsLst>
              <a:gs pos="33000">
                <a:srgbClr val="1F8E47"/>
              </a:gs>
              <a:gs pos="76000">
                <a:srgbClr val="1F8E47"/>
              </a:gs>
              <a:gs pos="96000">
                <a:srgbClr val="5398A2">
                  <a:alpha val="24000"/>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8" name="Rectangle 7">
            <a:extLst>
              <a:ext uri="{FF2B5EF4-FFF2-40B4-BE49-F238E27FC236}">
                <a16:creationId xmlns:a16="http://schemas.microsoft.com/office/drawing/2014/main" id="{3D09E26F-AFEC-C8E6-4E94-EC3B59EF61BC}"/>
              </a:ext>
            </a:extLst>
          </p:cNvPr>
          <p:cNvSpPr/>
          <p:nvPr/>
        </p:nvSpPr>
        <p:spPr>
          <a:xfrm rot="10800000">
            <a:off x="-15722" y="-1"/>
            <a:ext cx="4827217" cy="1551215"/>
          </a:xfrm>
          <a:prstGeom prst="rect">
            <a:avLst/>
          </a:prstGeom>
          <a:blipFill>
            <a:blip r:embed="rId3">
              <a:alphaModFix amt="73000"/>
            </a:blip>
            <a:srcRect/>
            <a:stretch>
              <a:fillRect l="14551" t="-156147" r="-14551" b="-55509"/>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 Placeholder 3">
            <a:extLst>
              <a:ext uri="{FF2B5EF4-FFF2-40B4-BE49-F238E27FC236}">
                <a16:creationId xmlns:a16="http://schemas.microsoft.com/office/drawing/2014/main" id="{7A374724-D4C1-B804-AAED-2343F47628A5}"/>
              </a:ext>
            </a:extLst>
          </p:cNvPr>
          <p:cNvSpPr txBox="1">
            <a:spLocks/>
          </p:cNvSpPr>
          <p:nvPr/>
        </p:nvSpPr>
        <p:spPr>
          <a:xfrm>
            <a:off x="668680" y="1994765"/>
            <a:ext cx="2539216" cy="264911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None/>
            </a:pPr>
            <a:r>
              <a:rPr lang="en-IE" sz="2800" dirty="0">
                <a:solidFill>
                  <a:srgbClr val="404040"/>
                </a:solidFill>
                <a:latin typeface="Calibri" panose="020F0502020204030204" pitchFamily="34" charset="0"/>
                <a:ea typeface="Calibri" panose="020F0502020204030204" pitchFamily="34" charset="0"/>
                <a:cs typeface="Calibri" panose="020F0502020204030204" pitchFamily="34" charset="0"/>
              </a:rPr>
              <a:t>When you add creativity and compassion into the mix, collective action has no limits. </a:t>
            </a:r>
            <a:endParaRPr lang="en-IE"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16" name="Straight Connector 15">
            <a:extLst>
              <a:ext uri="{FF2B5EF4-FFF2-40B4-BE49-F238E27FC236}">
                <a16:creationId xmlns:a16="http://schemas.microsoft.com/office/drawing/2014/main" id="{D5336989-30D0-7E8B-623C-E013BF989923}"/>
              </a:ext>
            </a:extLst>
          </p:cNvPr>
          <p:cNvCxnSpPr>
            <a:cxnSpLocks/>
          </p:cNvCxnSpPr>
          <p:nvPr/>
        </p:nvCxnSpPr>
        <p:spPr>
          <a:xfrm>
            <a:off x="3575137" y="1870348"/>
            <a:ext cx="0" cy="4530452"/>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sp>
        <p:nvSpPr>
          <p:cNvPr id="17" name="Text Placeholder 3">
            <a:extLst>
              <a:ext uri="{FF2B5EF4-FFF2-40B4-BE49-F238E27FC236}">
                <a16:creationId xmlns:a16="http://schemas.microsoft.com/office/drawing/2014/main" id="{62AB2D15-F2D1-1BDA-6E52-8E555F0CD177}"/>
              </a:ext>
            </a:extLst>
          </p:cNvPr>
          <p:cNvSpPr txBox="1">
            <a:spLocks/>
          </p:cNvSpPr>
          <p:nvPr/>
        </p:nvSpPr>
        <p:spPr>
          <a:xfrm>
            <a:off x="4017366" y="1994766"/>
            <a:ext cx="7470085" cy="407970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200"/>
              </a:lnSpc>
              <a:spcBef>
                <a:spcPts val="800"/>
              </a:spcBef>
              <a:buClr>
                <a:srgbClr val="5398A2"/>
              </a:buClr>
              <a:buNone/>
            </a:pP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A young activist moves her listeners with a song from the future, and her performance causes the activists to be arrested by the police in London. When youth are arrested for singing about climate change, and the oil companies are rewarded for ignoring their cries, it shows the absurdity of how our systems respond to the climate crisis. Through dialog and community support, young people are co-creating a more compassionate world: starting new dialogs, amplifying underrepresented voices through storytelling and art; visiting climate-affected communities to help with disaster relief and organizing.</a:t>
            </a:r>
          </a:p>
          <a:p>
            <a:pPr marL="0" indent="0">
              <a:lnSpc>
                <a:spcPts val="2200"/>
              </a:lnSpc>
              <a:spcBef>
                <a:spcPts val="800"/>
              </a:spcBef>
              <a:buClr>
                <a:srgbClr val="5398A2"/>
              </a:buClr>
              <a:buNone/>
            </a:pP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Collective climate action is as rewarding as it is needed. You don’t need to know what to do or how to do it, to join in. Start by telling a friend you want to do something about climate change, and together you’ll create your way. </a:t>
            </a:r>
          </a:p>
          <a:p>
            <a:pPr marL="0" indent="0">
              <a:lnSpc>
                <a:spcPts val="2200"/>
              </a:lnSpc>
              <a:spcBef>
                <a:spcPts val="800"/>
              </a:spcBef>
              <a:buClr>
                <a:srgbClr val="5398A2"/>
              </a:buClr>
              <a:buNone/>
            </a:pPr>
            <a:endPar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94973399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6490D0-6534-62EE-C3AE-6F261D60D2BB}"/>
            </a:ext>
          </a:extLst>
        </p:cNvPr>
        <p:cNvGrpSpPr/>
        <p:nvPr/>
      </p:nvGrpSpPr>
      <p:grpSpPr>
        <a:xfrm>
          <a:off x="0" y="0"/>
          <a:ext cx="0" cy="0"/>
          <a:chOff x="0" y="0"/>
          <a:chExt cx="0" cy="0"/>
        </a:xfrm>
      </p:grpSpPr>
      <p:sp>
        <p:nvSpPr>
          <p:cNvPr id="11" name="Google Shape;133;p1">
            <a:extLst>
              <a:ext uri="{FF2B5EF4-FFF2-40B4-BE49-F238E27FC236}">
                <a16:creationId xmlns:a16="http://schemas.microsoft.com/office/drawing/2014/main" id="{A0B26EDE-A7C6-FC7C-E55F-068A5BC05B22}"/>
              </a:ext>
            </a:extLst>
          </p:cNvPr>
          <p:cNvSpPr/>
          <p:nvPr/>
        </p:nvSpPr>
        <p:spPr>
          <a:xfrm rot="10800000">
            <a:off x="23549" y="0"/>
            <a:ext cx="11490621" cy="6857994"/>
          </a:xfrm>
          <a:prstGeom prst="rect">
            <a:avLst/>
          </a:prstGeom>
          <a:gradFill>
            <a:gsLst>
              <a:gs pos="25000">
                <a:srgbClr val="1F8E47"/>
              </a:gs>
              <a:gs pos="75000">
                <a:srgbClr val="1F8E47"/>
              </a:gs>
            </a:gsLst>
            <a:lin ang="66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677008CF-A5E1-130E-CCAD-E23BD5FAD4F3}"/>
              </a:ext>
            </a:extLst>
          </p:cNvPr>
          <p:cNvSpPr/>
          <p:nvPr/>
        </p:nvSpPr>
        <p:spPr>
          <a:xfrm rot="10800000">
            <a:off x="7837" y="-1"/>
            <a:ext cx="6392962" cy="6884729"/>
          </a:xfrm>
          <a:prstGeom prst="rect">
            <a:avLst/>
          </a:prstGeom>
          <a:blipFill>
            <a:blip r:embed="rId2">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 Placeholder 3">
            <a:extLst>
              <a:ext uri="{FF2B5EF4-FFF2-40B4-BE49-F238E27FC236}">
                <a16:creationId xmlns:a16="http://schemas.microsoft.com/office/drawing/2014/main" id="{0281D422-59B7-97D0-6AD7-4EC1166756F5}"/>
              </a:ext>
            </a:extLst>
          </p:cNvPr>
          <p:cNvSpPr txBox="1">
            <a:spLocks/>
          </p:cNvSpPr>
          <p:nvPr/>
        </p:nvSpPr>
        <p:spPr>
          <a:xfrm>
            <a:off x="677830" y="3278395"/>
            <a:ext cx="7057095" cy="264911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6100"/>
              </a:lnSpc>
              <a:spcBef>
                <a:spcPts val="0"/>
              </a:spcBef>
              <a:buNone/>
            </a:pPr>
            <a:r>
              <a:rPr lang="en-IE" sz="6000" dirty="0">
                <a:solidFill>
                  <a:schemeClr val="bg1"/>
                </a:solidFill>
                <a:latin typeface="Calibri" panose="020F0502020204030204" pitchFamily="34" charset="0"/>
                <a:ea typeface="Calibri" panose="020F0502020204030204" pitchFamily="34" charset="0"/>
                <a:cs typeface="Calibri" panose="020F0502020204030204" pitchFamily="34" charset="0"/>
              </a:rPr>
              <a:t>The following </a:t>
            </a:r>
            <a:r>
              <a:rPr lang="en-IE" sz="6000" b="1" dirty="0">
                <a:solidFill>
                  <a:schemeClr val="bg1"/>
                </a:solidFill>
                <a:latin typeface="Calibri" panose="020F0502020204030204" pitchFamily="34" charset="0"/>
                <a:ea typeface="Calibri" panose="020F0502020204030204" pitchFamily="34" charset="0"/>
                <a:cs typeface="Calibri" panose="020F0502020204030204" pitchFamily="34" charset="0"/>
              </a:rPr>
              <a:t>activity may prove useful </a:t>
            </a:r>
            <a:r>
              <a:rPr lang="en-IE" sz="6000" dirty="0">
                <a:solidFill>
                  <a:schemeClr val="bg1"/>
                </a:solidFill>
                <a:latin typeface="Calibri" panose="020F0502020204030204" pitchFamily="34" charset="0"/>
                <a:ea typeface="Calibri" panose="020F0502020204030204" pitchFamily="34" charset="0"/>
                <a:cs typeface="Calibri" panose="020F0502020204030204" pitchFamily="34" charset="0"/>
              </a:rPr>
              <a:t>to get you on your way.</a:t>
            </a:r>
          </a:p>
          <a:p>
            <a:pPr marL="0" indent="0">
              <a:lnSpc>
                <a:spcPts val="6100"/>
              </a:lnSpc>
              <a:spcBef>
                <a:spcPts val="0"/>
              </a:spcBef>
              <a:buNone/>
            </a:pPr>
            <a:endParaRPr lang="en-IE" sz="6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53215805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92C362-6EFE-DA01-1757-12E01DD20468}"/>
            </a:ext>
          </a:extLst>
        </p:cNvPr>
        <p:cNvGrpSpPr/>
        <p:nvPr/>
      </p:nvGrpSpPr>
      <p:grpSpPr>
        <a:xfrm>
          <a:off x="0" y="0"/>
          <a:ext cx="0" cy="0"/>
          <a:chOff x="0" y="0"/>
          <a:chExt cx="0" cy="0"/>
        </a:xfrm>
      </p:grpSpPr>
      <p:grpSp>
        <p:nvGrpSpPr>
          <p:cNvPr id="22" name="Group 21">
            <a:extLst>
              <a:ext uri="{FF2B5EF4-FFF2-40B4-BE49-F238E27FC236}">
                <a16:creationId xmlns:a16="http://schemas.microsoft.com/office/drawing/2014/main" id="{6793D8BA-3BEA-21D4-27FD-F191D26480D8}"/>
              </a:ext>
            </a:extLst>
          </p:cNvPr>
          <p:cNvGrpSpPr/>
          <p:nvPr/>
        </p:nvGrpSpPr>
        <p:grpSpPr>
          <a:xfrm rot="10800000">
            <a:off x="4406712" y="304963"/>
            <a:ext cx="7793023" cy="6185473"/>
            <a:chOff x="0" y="304964"/>
            <a:chExt cx="7427496" cy="5895347"/>
          </a:xfrm>
        </p:grpSpPr>
        <p:sp>
          <p:nvSpPr>
            <p:cNvPr id="12" name="Freeform 11">
              <a:extLst>
                <a:ext uri="{FF2B5EF4-FFF2-40B4-BE49-F238E27FC236}">
                  <a16:creationId xmlns:a16="http://schemas.microsoft.com/office/drawing/2014/main" id="{CE53E4AE-C7DA-C616-1868-087EAC46F57B}"/>
                </a:ext>
              </a:extLst>
            </p:cNvPr>
            <p:cNvSpPr/>
            <p:nvPr/>
          </p:nvSpPr>
          <p:spPr>
            <a:xfrm rot="16200000">
              <a:off x="766141" y="-461044"/>
              <a:ext cx="5895217" cy="7427493"/>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5398A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5" name="Rectangle 14">
              <a:extLst>
                <a:ext uri="{FF2B5EF4-FFF2-40B4-BE49-F238E27FC236}">
                  <a16:creationId xmlns:a16="http://schemas.microsoft.com/office/drawing/2014/main" id="{9149B2A0-FC64-7AC8-1A6C-EBC83A79B904}"/>
                </a:ext>
              </a:extLst>
            </p:cNvPr>
            <p:cNvSpPr/>
            <p:nvPr/>
          </p:nvSpPr>
          <p:spPr>
            <a:xfrm rot="5400000">
              <a:off x="456517" y="-151553"/>
              <a:ext cx="5894030" cy="6807064"/>
            </a:xfrm>
            <a:prstGeom prst="rect">
              <a:avLst/>
            </a:prstGeom>
            <a:blipFill dpi="0" rotWithShape="1">
              <a:blip r:embed="rId2">
                <a:alphaModFix amt="86000"/>
              </a:blip>
              <a:srcRect/>
              <a:stretch>
                <a:fillRect l="-9243" t="34049" r="-6075" b="-34049"/>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6" name="Text Placeholder 6">
            <a:extLst>
              <a:ext uri="{FF2B5EF4-FFF2-40B4-BE49-F238E27FC236}">
                <a16:creationId xmlns:a16="http://schemas.microsoft.com/office/drawing/2014/main" id="{6A240432-1FEA-90F3-3834-CBFC58D32D41}"/>
              </a:ext>
            </a:extLst>
          </p:cNvPr>
          <p:cNvSpPr txBox="1">
            <a:spLocks/>
          </p:cNvSpPr>
          <p:nvPr/>
        </p:nvSpPr>
        <p:spPr>
          <a:xfrm>
            <a:off x="979940" y="1167544"/>
            <a:ext cx="2998500" cy="54714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3000" b="1" dirty="0">
                <a:solidFill>
                  <a:srgbClr val="5398A2"/>
                </a:solidFill>
              </a:rPr>
              <a:t>03</a:t>
            </a:r>
          </a:p>
        </p:txBody>
      </p:sp>
      <p:cxnSp>
        <p:nvCxnSpPr>
          <p:cNvPr id="20" name="Straight Connector 19">
            <a:extLst>
              <a:ext uri="{FF2B5EF4-FFF2-40B4-BE49-F238E27FC236}">
                <a16:creationId xmlns:a16="http://schemas.microsoft.com/office/drawing/2014/main" id="{39A2B7F8-CA00-0B07-4CC2-A9215C889104}"/>
              </a:ext>
            </a:extLst>
          </p:cNvPr>
          <p:cNvCxnSpPr>
            <a:cxnSpLocks/>
          </p:cNvCxnSpPr>
          <p:nvPr/>
        </p:nvCxnSpPr>
        <p:spPr>
          <a:xfrm flipH="1">
            <a:off x="979940" y="2577269"/>
            <a:ext cx="4004436" cy="0"/>
          </a:xfrm>
          <a:prstGeom prst="line">
            <a:avLst/>
          </a:prstGeom>
          <a:ln w="28575">
            <a:solidFill>
              <a:srgbClr val="5398A2"/>
            </a:solidFill>
            <a:prstDash val="sysDash"/>
          </a:ln>
        </p:spPr>
        <p:style>
          <a:lnRef idx="1">
            <a:schemeClr val="accent1"/>
          </a:lnRef>
          <a:fillRef idx="0">
            <a:schemeClr val="accent1"/>
          </a:fillRef>
          <a:effectRef idx="0">
            <a:schemeClr val="accent1"/>
          </a:effectRef>
          <a:fontRef idx="minor">
            <a:schemeClr val="tx1"/>
          </a:fontRef>
        </p:style>
      </p:cxnSp>
      <p:pic>
        <p:nvPicPr>
          <p:cNvPr id="29" name="Picture 28">
            <a:extLst>
              <a:ext uri="{FF2B5EF4-FFF2-40B4-BE49-F238E27FC236}">
                <a16:creationId xmlns:a16="http://schemas.microsoft.com/office/drawing/2014/main" id="{1C16DAA2-90CB-C85D-9B37-1644EC5FBDE6}"/>
              </a:ext>
            </a:extLst>
          </p:cNvPr>
          <p:cNvPicPr>
            <a:picLocks noChangeAspect="1"/>
          </p:cNvPicPr>
          <p:nvPr/>
        </p:nvPicPr>
        <p:blipFill rotWithShape="1">
          <a:blip r:embed="rId3">
            <a:biLevel thresh="25000"/>
            <a:extLst>
              <a:ext uri="{28A0092B-C50C-407E-A947-70E740481C1C}">
                <a14:useLocalDpi xmlns:a14="http://schemas.microsoft.com/office/drawing/2010/main" val="0"/>
              </a:ext>
            </a:extLst>
          </a:blip>
          <a:srcRect l="5658" t="83100" r="4952" b="3474"/>
          <a:stretch/>
        </p:blipFill>
        <p:spPr>
          <a:xfrm rot="16200000">
            <a:off x="11194976" y="5551031"/>
            <a:ext cx="1512233" cy="166935"/>
          </a:xfrm>
          <a:prstGeom prst="rect">
            <a:avLst/>
          </a:prstGeom>
        </p:spPr>
      </p:pic>
      <p:cxnSp>
        <p:nvCxnSpPr>
          <p:cNvPr id="4" name="Straight Connector 3">
            <a:extLst>
              <a:ext uri="{FF2B5EF4-FFF2-40B4-BE49-F238E27FC236}">
                <a16:creationId xmlns:a16="http://schemas.microsoft.com/office/drawing/2014/main" id="{B5D10BFC-B636-4115-D182-7206E3897D16}"/>
              </a:ext>
            </a:extLst>
          </p:cNvPr>
          <p:cNvCxnSpPr>
            <a:cxnSpLocks/>
          </p:cNvCxnSpPr>
          <p:nvPr/>
        </p:nvCxnSpPr>
        <p:spPr>
          <a:xfrm flipH="1">
            <a:off x="4625788" y="2581667"/>
            <a:ext cx="4150887" cy="0"/>
          </a:xfrm>
          <a:prstGeom prst="line">
            <a:avLst/>
          </a:prstGeom>
          <a:ln w="28575">
            <a:solidFill>
              <a:schemeClr val="bg1"/>
            </a:solidFill>
            <a:prstDash val="sysDash"/>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C9A62EAE-2E0C-83DD-CE3C-EBA508F6C11C}"/>
              </a:ext>
            </a:extLst>
          </p:cNvPr>
          <p:cNvSpPr/>
          <p:nvPr/>
        </p:nvSpPr>
        <p:spPr>
          <a:xfrm>
            <a:off x="5005814" y="2581516"/>
            <a:ext cx="5409622" cy="85044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8" name="TextBox 7">
            <a:extLst>
              <a:ext uri="{FF2B5EF4-FFF2-40B4-BE49-F238E27FC236}">
                <a16:creationId xmlns:a16="http://schemas.microsoft.com/office/drawing/2014/main" id="{93692B7C-9410-D740-73A9-71CD1F1B7992}"/>
              </a:ext>
            </a:extLst>
          </p:cNvPr>
          <p:cNvSpPr txBox="1"/>
          <p:nvPr/>
        </p:nvSpPr>
        <p:spPr>
          <a:xfrm>
            <a:off x="5110429" y="2598003"/>
            <a:ext cx="5409624" cy="830997"/>
          </a:xfrm>
          <a:prstGeom prst="rect">
            <a:avLst/>
          </a:prstGeom>
          <a:noFill/>
        </p:spPr>
        <p:txBody>
          <a:bodyPr wrap="square" rtlCol="0">
            <a:spAutoFit/>
          </a:bodyPr>
          <a:lstStyle/>
          <a:p>
            <a:r>
              <a:rPr lang="en-US" sz="4800" b="1" spc="324" dirty="0">
                <a:solidFill>
                  <a:srgbClr val="5398A2"/>
                </a:solidFill>
                <a:latin typeface="Calibri" panose="020F0502020204030204" pitchFamily="34" charset="0"/>
                <a:cs typeface="Calibri" panose="020F0502020204030204" pitchFamily="34" charset="0"/>
              </a:rPr>
              <a:t>Journal Activities </a:t>
            </a:r>
          </a:p>
        </p:txBody>
      </p:sp>
    </p:spTree>
    <p:extLst>
      <p:ext uri="{BB962C8B-B14F-4D97-AF65-F5344CB8AC3E}">
        <p14:creationId xmlns:p14="http://schemas.microsoft.com/office/powerpoint/2010/main" val="303031989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54C7F2-0CCB-EE9F-9E7E-9E591210D8D4}"/>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4CF8E20E-B46B-BBD4-04F4-69D7F2C5E507}"/>
              </a:ext>
            </a:extLst>
          </p:cNvPr>
          <p:cNvPicPr>
            <a:picLocks noChangeAspect="1"/>
          </p:cNvPicPr>
          <p:nvPr/>
        </p:nvPicPr>
        <p:blipFill rotWithShape="1">
          <a:blip r:embed="rId2"/>
          <a:srcRect l="-16994" t="48092" r="16994" b="31911"/>
          <a:stretch/>
        </p:blipFill>
        <p:spPr>
          <a:xfrm>
            <a:off x="6688680" y="2806"/>
            <a:ext cx="5487602" cy="1646112"/>
          </a:xfrm>
          <a:prstGeom prst="rect">
            <a:avLst/>
          </a:prstGeom>
        </p:spPr>
      </p:pic>
      <p:sp>
        <p:nvSpPr>
          <p:cNvPr id="11" name="Google Shape;133;p1">
            <a:extLst>
              <a:ext uri="{FF2B5EF4-FFF2-40B4-BE49-F238E27FC236}">
                <a16:creationId xmlns:a16="http://schemas.microsoft.com/office/drawing/2014/main" id="{6B816F53-ECF4-5092-A8BE-64473CB9EA4D}"/>
              </a:ext>
            </a:extLst>
          </p:cNvPr>
          <p:cNvSpPr/>
          <p:nvPr/>
        </p:nvSpPr>
        <p:spPr>
          <a:xfrm rot="10800000">
            <a:off x="-3" y="-6"/>
            <a:ext cx="12192001" cy="1648923"/>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0AEB247C-2507-4932-ECB4-F22C4BCC69B7}"/>
              </a:ext>
            </a:extLst>
          </p:cNvPr>
          <p:cNvSpPr/>
          <p:nvPr/>
        </p:nvSpPr>
        <p:spPr>
          <a:xfrm rot="10800000">
            <a:off x="-2" y="-2"/>
            <a:ext cx="5718528" cy="1648920"/>
          </a:xfrm>
          <a:prstGeom prst="rect">
            <a:avLst/>
          </a:prstGeom>
          <a:blipFill>
            <a:blip r:embed="rId3">
              <a:alphaModFix amt="73000"/>
            </a:blip>
            <a:srcRect/>
            <a:stretch>
              <a:fillRect l="18129" t="-190558" r="-13942" b="-42225"/>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3">
            <a:extLst>
              <a:ext uri="{FF2B5EF4-FFF2-40B4-BE49-F238E27FC236}">
                <a16:creationId xmlns:a16="http://schemas.microsoft.com/office/drawing/2014/main" id="{E56B6ACC-E7A5-DD15-77F2-1A535C9FE6D7}"/>
              </a:ext>
            </a:extLst>
          </p:cNvPr>
          <p:cNvSpPr txBox="1">
            <a:spLocks/>
          </p:cNvSpPr>
          <p:nvPr/>
        </p:nvSpPr>
        <p:spPr>
          <a:xfrm>
            <a:off x="3837482" y="1996972"/>
            <a:ext cx="7450109" cy="317359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57188" indent="-357188">
              <a:lnSpc>
                <a:spcPts val="2200"/>
              </a:lnSpc>
              <a:spcBef>
                <a:spcPts val="0"/>
              </a:spcBef>
              <a:buClr>
                <a:srgbClr val="5398A2"/>
              </a:buClr>
            </a:pPr>
            <a:r>
              <a:rPr lang="en-IE" sz="2300" b="1" dirty="0">
                <a:solidFill>
                  <a:srgbClr val="5398A2"/>
                </a:solidFill>
                <a:latin typeface="Calibri" panose="020F0502020204030204" pitchFamily="34" charset="0"/>
                <a:ea typeface="Calibri" panose="020F0502020204030204" pitchFamily="34" charset="0"/>
                <a:cs typeface="Calibri" panose="020F0502020204030204" pitchFamily="34" charset="0"/>
              </a:rPr>
              <a:t>Name some movements </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you are familiar with — whether current or historic. What was their aim? What was their method? Include any other details useful to describe them.</a:t>
            </a:r>
          </a:p>
          <a:p>
            <a:pPr marL="357188" indent="-357188">
              <a:lnSpc>
                <a:spcPts val="2200"/>
              </a:lnSpc>
              <a:spcBef>
                <a:spcPts val="0"/>
              </a:spcBef>
              <a:buClr>
                <a:srgbClr val="5398A2"/>
              </a:buClr>
            </a:pPr>
            <a:endPar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357188" indent="-357188">
              <a:lnSpc>
                <a:spcPts val="2200"/>
              </a:lnSpc>
              <a:spcBef>
                <a:spcPts val="0"/>
              </a:spcBef>
              <a:buClr>
                <a:srgbClr val="5398A2"/>
              </a:buClr>
            </a:pPr>
            <a:r>
              <a:rPr lang="en-IE" sz="2300" b="1" dirty="0">
                <a:solidFill>
                  <a:srgbClr val="5398A2"/>
                </a:solidFill>
                <a:latin typeface="Calibri" panose="020F0502020204030204" pitchFamily="34" charset="0"/>
                <a:ea typeface="Calibri" panose="020F0502020204030204" pitchFamily="34" charset="0"/>
                <a:cs typeface="Calibri" panose="020F0502020204030204" pitchFamily="34" charset="0"/>
              </a:rPr>
              <a:t>Roles of individuals in movements: </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What roles do you imagine various people play in these movements? What kind of support do you think they could use to achieve all of their goals?</a:t>
            </a:r>
          </a:p>
          <a:p>
            <a:pPr marL="357188" indent="-357188">
              <a:lnSpc>
                <a:spcPts val="2200"/>
              </a:lnSpc>
              <a:spcBef>
                <a:spcPts val="0"/>
              </a:spcBef>
              <a:buClr>
                <a:srgbClr val="5398A2"/>
              </a:buClr>
            </a:pPr>
            <a:endPar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357188" indent="-357188">
              <a:lnSpc>
                <a:spcPts val="2200"/>
              </a:lnSpc>
              <a:spcBef>
                <a:spcPts val="0"/>
              </a:spcBef>
              <a:buClr>
                <a:srgbClr val="5398A2"/>
              </a:buClr>
            </a:pPr>
            <a:r>
              <a:rPr lang="en-IE" sz="2300" b="1" dirty="0">
                <a:solidFill>
                  <a:srgbClr val="5398A2"/>
                </a:solidFill>
                <a:latin typeface="Calibri" panose="020F0502020204030204" pitchFamily="34" charset="0"/>
                <a:ea typeface="Calibri" panose="020F0502020204030204" pitchFamily="34" charset="0"/>
                <a:cs typeface="Calibri" panose="020F0502020204030204" pitchFamily="34" charset="0"/>
              </a:rPr>
              <a:t>Effective movement-building: </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What do you think effective movement building looks like? What kind of outreach or approach would inspire you to take action?</a:t>
            </a:r>
          </a:p>
        </p:txBody>
      </p:sp>
      <p:sp>
        <p:nvSpPr>
          <p:cNvPr id="10" name="Text Placeholder 3">
            <a:extLst>
              <a:ext uri="{FF2B5EF4-FFF2-40B4-BE49-F238E27FC236}">
                <a16:creationId xmlns:a16="http://schemas.microsoft.com/office/drawing/2014/main" id="{3C22D8CD-8769-BC93-C07C-02CA994594DD}"/>
              </a:ext>
            </a:extLst>
          </p:cNvPr>
          <p:cNvSpPr txBox="1">
            <a:spLocks/>
          </p:cNvSpPr>
          <p:nvPr/>
        </p:nvSpPr>
        <p:spPr>
          <a:xfrm>
            <a:off x="653482" y="1996972"/>
            <a:ext cx="2884191" cy="317359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000"/>
              </a:lnSpc>
              <a:spcBef>
                <a:spcPts val="0"/>
              </a:spcBef>
              <a:buNone/>
            </a:pPr>
            <a:r>
              <a:rPr lang="en-IE" sz="2800" dirty="0">
                <a:solidFill>
                  <a:srgbClr val="404040"/>
                </a:solidFill>
                <a:latin typeface="Calibri" panose="020F0502020204030204" pitchFamily="34" charset="0"/>
                <a:ea typeface="Calibri" panose="020F0502020204030204" pitchFamily="34" charset="0"/>
                <a:cs typeface="Calibri" panose="020F0502020204030204" pitchFamily="34" charset="0"/>
              </a:rPr>
              <a:t>Spend 20 minutes reflecting on the following questions:</a:t>
            </a:r>
          </a:p>
          <a:p>
            <a:pPr marL="0" indent="0">
              <a:lnSpc>
                <a:spcPts val="3000"/>
              </a:lnSpc>
              <a:spcBef>
                <a:spcPts val="0"/>
              </a:spcBef>
              <a:buNone/>
            </a:pPr>
            <a:endParaRPr lang="sv-SE"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12" name="Straight Connector 11">
            <a:extLst>
              <a:ext uri="{FF2B5EF4-FFF2-40B4-BE49-F238E27FC236}">
                <a16:creationId xmlns:a16="http://schemas.microsoft.com/office/drawing/2014/main" id="{7762F5E1-0F32-8465-2A77-20673F437D36}"/>
              </a:ext>
            </a:extLst>
          </p:cNvPr>
          <p:cNvCxnSpPr>
            <a:cxnSpLocks/>
          </p:cNvCxnSpPr>
          <p:nvPr/>
        </p:nvCxnSpPr>
        <p:spPr>
          <a:xfrm>
            <a:off x="3657594" y="1860546"/>
            <a:ext cx="0" cy="4660176"/>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sp>
        <p:nvSpPr>
          <p:cNvPr id="4" name="Google Shape;145;p2">
            <a:extLst>
              <a:ext uri="{FF2B5EF4-FFF2-40B4-BE49-F238E27FC236}">
                <a16:creationId xmlns:a16="http://schemas.microsoft.com/office/drawing/2014/main" id="{8E9CD101-8A38-0066-ABA4-122989F8D53A}"/>
              </a:ext>
            </a:extLst>
          </p:cNvPr>
          <p:cNvSpPr txBox="1">
            <a:spLocks/>
          </p:cNvSpPr>
          <p:nvPr/>
        </p:nvSpPr>
        <p:spPr>
          <a:xfrm>
            <a:off x="-3" y="578059"/>
            <a:ext cx="4466495"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Journal activity #1:</a:t>
            </a:r>
          </a:p>
        </p:txBody>
      </p:sp>
    </p:spTree>
    <p:extLst>
      <p:ext uri="{BB962C8B-B14F-4D97-AF65-F5344CB8AC3E}">
        <p14:creationId xmlns:p14="http://schemas.microsoft.com/office/powerpoint/2010/main" val="4722962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Google Shape;55;p26">
            <a:extLst>
              <a:ext uri="{FF2B5EF4-FFF2-40B4-BE49-F238E27FC236}">
                <a16:creationId xmlns:a16="http://schemas.microsoft.com/office/drawing/2014/main" id="{B1982AC3-6782-0730-1116-DFAE2FB33B82}"/>
              </a:ext>
            </a:extLst>
          </p:cNvPr>
          <p:cNvSpPr/>
          <p:nvPr/>
        </p:nvSpPr>
        <p:spPr>
          <a:xfrm>
            <a:off x="1" y="1"/>
            <a:ext cx="4106778" cy="6858000"/>
          </a:xfrm>
          <a:prstGeom prst="rect">
            <a:avLst/>
          </a:prstGeom>
          <a:solidFill>
            <a:srgbClr val="1F8E4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 name="Rectangle 1">
            <a:extLst>
              <a:ext uri="{FF2B5EF4-FFF2-40B4-BE49-F238E27FC236}">
                <a16:creationId xmlns:a16="http://schemas.microsoft.com/office/drawing/2014/main" id="{A475ECF3-2AE3-7FB2-A102-E0D46C4B6FBF}"/>
              </a:ext>
            </a:extLst>
          </p:cNvPr>
          <p:cNvSpPr/>
          <p:nvPr/>
        </p:nvSpPr>
        <p:spPr>
          <a:xfrm rot="10800000">
            <a:off x="0" y="0"/>
            <a:ext cx="4827217" cy="5198542"/>
          </a:xfrm>
          <a:prstGeom prst="rect">
            <a:avLst/>
          </a:prstGeom>
          <a:blipFill>
            <a:blip r:embed="rId2">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82A4B0C5-D4FF-2866-6CDD-9B53126A67A9}"/>
              </a:ext>
            </a:extLst>
          </p:cNvPr>
          <p:cNvSpPr/>
          <p:nvPr/>
        </p:nvSpPr>
        <p:spPr>
          <a:xfrm>
            <a:off x="631535" y="820105"/>
            <a:ext cx="8572426" cy="850446"/>
          </a:xfrm>
          <a:prstGeom prst="rect">
            <a:avLst/>
          </a:prstGeom>
          <a:solidFill>
            <a:schemeClr val="bg1"/>
          </a:solidFill>
          <a:ln>
            <a:noFill/>
          </a:ln>
          <a:effectLst>
            <a:outerShdw blurRad="213389" dist="47724"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21" name="Google Shape;135;p1">
            <a:extLst>
              <a:ext uri="{FF2B5EF4-FFF2-40B4-BE49-F238E27FC236}">
                <a16:creationId xmlns:a16="http://schemas.microsoft.com/office/drawing/2014/main" id="{C181EA17-D873-D41A-1AF9-C99DE9AE1FA4}"/>
              </a:ext>
            </a:extLst>
          </p:cNvPr>
          <p:cNvSpPr txBox="1">
            <a:spLocks/>
          </p:cNvSpPr>
          <p:nvPr/>
        </p:nvSpPr>
        <p:spPr>
          <a:xfrm rot="5400000">
            <a:off x="2817995" y="3584401"/>
            <a:ext cx="2602672" cy="811301"/>
          </a:xfrm>
          <a:prstGeom prst="rect">
            <a:avLst/>
          </a:prstGeom>
          <a:solidFill>
            <a:srgbClr val="84C245"/>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ctr" rtl="0">
              <a:lnSpc>
                <a:spcPct val="90000"/>
              </a:lnSpc>
              <a:spcBef>
                <a:spcPts val="1102"/>
              </a:spcBef>
              <a:spcAft>
                <a:spcPts val="0"/>
              </a:spcAft>
              <a:buClr>
                <a:srgbClr val="7FCCBA"/>
              </a:buClr>
              <a:buSzPts val="1800"/>
              <a:buFont typeface="Arial"/>
              <a:buNone/>
              <a:defRPr sz="1800" b="1" i="0" u="none" strike="noStrike" cap="none">
                <a:solidFill>
                  <a:srgbClr val="7FCCBA"/>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3265"/>
              <a:buFont typeface="Arial"/>
              <a:buNone/>
              <a:defRPr sz="3265"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3265"/>
              <a:buFont typeface="Arial"/>
              <a:buNone/>
              <a:defRPr sz="3265"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3265"/>
              <a:buFont typeface="Arial"/>
              <a:buNone/>
              <a:defRPr sz="3265"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3265"/>
              <a:buFont typeface="Arial"/>
              <a:buNone/>
              <a:defRPr sz="3265"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12700" indent="0">
              <a:lnSpc>
                <a:spcPct val="111193"/>
              </a:lnSpc>
              <a:spcBef>
                <a:spcPts val="0"/>
              </a:spcBef>
              <a:buClr>
                <a:schemeClr val="lt1"/>
              </a:buClr>
              <a:buSzPts val="3100"/>
            </a:pPr>
            <a:endParaRPr lang="en-US" sz="3200" dirty="0"/>
          </a:p>
        </p:txBody>
      </p:sp>
      <p:sp>
        <p:nvSpPr>
          <p:cNvPr id="7" name="Text Placeholder 6">
            <a:extLst>
              <a:ext uri="{FF2B5EF4-FFF2-40B4-BE49-F238E27FC236}">
                <a16:creationId xmlns:a16="http://schemas.microsoft.com/office/drawing/2014/main" id="{35332716-96CE-5898-5483-AC9370A46FAC}"/>
              </a:ext>
            </a:extLst>
          </p:cNvPr>
          <p:cNvSpPr>
            <a:spLocks noGrp="1"/>
          </p:cNvSpPr>
          <p:nvPr>
            <p:ph type="body" sz="quarter" idx="15"/>
          </p:nvPr>
        </p:nvSpPr>
        <p:spPr>
          <a:xfrm>
            <a:off x="3719356" y="2893620"/>
            <a:ext cx="811302" cy="547146"/>
          </a:xfrm>
          <a:ln>
            <a:noFill/>
          </a:ln>
        </p:spPr>
        <p:txBody>
          <a:bodyPr/>
          <a:lstStyle/>
          <a:p>
            <a:r>
              <a:rPr lang="en-US" b="1" dirty="0">
                <a:solidFill>
                  <a:schemeClr val="bg1"/>
                </a:solidFill>
              </a:rPr>
              <a:t>01</a:t>
            </a:r>
          </a:p>
        </p:txBody>
      </p:sp>
      <p:sp>
        <p:nvSpPr>
          <p:cNvPr id="6" name="Text Placeholder 5">
            <a:extLst>
              <a:ext uri="{FF2B5EF4-FFF2-40B4-BE49-F238E27FC236}">
                <a16:creationId xmlns:a16="http://schemas.microsoft.com/office/drawing/2014/main" id="{43D63E27-25D9-4919-8DFB-F33F333C3548}"/>
              </a:ext>
            </a:extLst>
          </p:cNvPr>
          <p:cNvSpPr>
            <a:spLocks noGrp="1"/>
          </p:cNvSpPr>
          <p:nvPr>
            <p:ph type="body" sz="quarter" idx="14"/>
          </p:nvPr>
        </p:nvSpPr>
        <p:spPr>
          <a:xfrm>
            <a:off x="4673555" y="2925523"/>
            <a:ext cx="7518444" cy="547147"/>
          </a:xfrm>
          <a:ln>
            <a:noFill/>
          </a:ln>
        </p:spPr>
        <p:txBody>
          <a:bodyPr/>
          <a:lstStyle/>
          <a:p>
            <a:pPr>
              <a:tabLst>
                <a:tab pos="5591175" algn="l"/>
              </a:tabLst>
            </a:pPr>
            <a:r>
              <a:rPr lang="en-US" sz="2400" dirty="0"/>
              <a:t>Introduction		3</a:t>
            </a:r>
          </a:p>
        </p:txBody>
      </p:sp>
      <p:sp>
        <p:nvSpPr>
          <p:cNvPr id="10" name="Text Placeholder 9">
            <a:extLst>
              <a:ext uri="{FF2B5EF4-FFF2-40B4-BE49-F238E27FC236}">
                <a16:creationId xmlns:a16="http://schemas.microsoft.com/office/drawing/2014/main" id="{A7A12F72-9959-07DD-A16E-8E2EB4ADC470}"/>
              </a:ext>
            </a:extLst>
          </p:cNvPr>
          <p:cNvSpPr>
            <a:spLocks noGrp="1"/>
          </p:cNvSpPr>
          <p:nvPr>
            <p:ph type="body" sz="quarter" idx="29"/>
          </p:nvPr>
        </p:nvSpPr>
        <p:spPr>
          <a:xfrm>
            <a:off x="3689376" y="3416013"/>
            <a:ext cx="811302" cy="547146"/>
          </a:xfrm>
          <a:ln>
            <a:noFill/>
          </a:ln>
        </p:spPr>
        <p:txBody>
          <a:bodyPr/>
          <a:lstStyle/>
          <a:p>
            <a:r>
              <a:rPr lang="en-US" b="1" dirty="0">
                <a:solidFill>
                  <a:schemeClr val="bg1"/>
                </a:solidFill>
              </a:rPr>
              <a:t>02</a:t>
            </a:r>
          </a:p>
        </p:txBody>
      </p:sp>
      <p:sp>
        <p:nvSpPr>
          <p:cNvPr id="11" name="Text Placeholder 10">
            <a:extLst>
              <a:ext uri="{FF2B5EF4-FFF2-40B4-BE49-F238E27FC236}">
                <a16:creationId xmlns:a16="http://schemas.microsoft.com/office/drawing/2014/main" id="{0D4384D8-C9BE-3A21-3637-568A04D30488}"/>
              </a:ext>
            </a:extLst>
          </p:cNvPr>
          <p:cNvSpPr>
            <a:spLocks noGrp="1"/>
          </p:cNvSpPr>
          <p:nvPr>
            <p:ph type="body" sz="quarter" idx="30"/>
          </p:nvPr>
        </p:nvSpPr>
        <p:spPr>
          <a:xfrm>
            <a:off x="4643575" y="3447916"/>
            <a:ext cx="7233631" cy="547147"/>
          </a:xfrm>
          <a:ln>
            <a:noFill/>
          </a:ln>
        </p:spPr>
        <p:txBody>
          <a:bodyPr/>
          <a:lstStyle/>
          <a:p>
            <a:pPr>
              <a:tabLst>
                <a:tab pos="5591175" algn="l"/>
              </a:tabLst>
            </a:pPr>
            <a:r>
              <a:rPr lang="en-US" sz="2400" dirty="0"/>
              <a:t>Examples of Collective Action		12</a:t>
            </a:r>
          </a:p>
        </p:txBody>
      </p:sp>
      <p:sp>
        <p:nvSpPr>
          <p:cNvPr id="12" name="Text Placeholder 11">
            <a:extLst>
              <a:ext uri="{FF2B5EF4-FFF2-40B4-BE49-F238E27FC236}">
                <a16:creationId xmlns:a16="http://schemas.microsoft.com/office/drawing/2014/main" id="{83090131-0E8A-A3B3-4801-78F232BBFD98}"/>
              </a:ext>
            </a:extLst>
          </p:cNvPr>
          <p:cNvSpPr>
            <a:spLocks noGrp="1"/>
          </p:cNvSpPr>
          <p:nvPr>
            <p:ph type="body" sz="quarter" idx="31"/>
          </p:nvPr>
        </p:nvSpPr>
        <p:spPr>
          <a:xfrm>
            <a:off x="3689376" y="3938406"/>
            <a:ext cx="811302" cy="547146"/>
          </a:xfrm>
          <a:ln>
            <a:noFill/>
          </a:ln>
        </p:spPr>
        <p:txBody>
          <a:bodyPr/>
          <a:lstStyle/>
          <a:p>
            <a:r>
              <a:rPr lang="en-US" b="1" dirty="0">
                <a:solidFill>
                  <a:schemeClr val="bg1"/>
                </a:solidFill>
              </a:rPr>
              <a:t>03</a:t>
            </a:r>
          </a:p>
        </p:txBody>
      </p:sp>
      <p:sp>
        <p:nvSpPr>
          <p:cNvPr id="13" name="Text Placeholder 12">
            <a:extLst>
              <a:ext uri="{FF2B5EF4-FFF2-40B4-BE49-F238E27FC236}">
                <a16:creationId xmlns:a16="http://schemas.microsoft.com/office/drawing/2014/main" id="{8200CF51-BD65-558A-3660-B4F2C25FF695}"/>
              </a:ext>
            </a:extLst>
          </p:cNvPr>
          <p:cNvSpPr>
            <a:spLocks noGrp="1"/>
          </p:cNvSpPr>
          <p:nvPr>
            <p:ph type="body" sz="quarter" idx="32"/>
          </p:nvPr>
        </p:nvSpPr>
        <p:spPr>
          <a:xfrm>
            <a:off x="4643575" y="3970309"/>
            <a:ext cx="7383532" cy="547147"/>
          </a:xfrm>
          <a:ln>
            <a:noFill/>
          </a:ln>
        </p:spPr>
        <p:txBody>
          <a:bodyPr/>
          <a:lstStyle/>
          <a:p>
            <a:pPr>
              <a:tabLst>
                <a:tab pos="5591175" algn="l"/>
              </a:tabLst>
            </a:pPr>
            <a:r>
              <a:rPr lang="en-US" sz="2400" dirty="0"/>
              <a:t>Journal Activities 		18</a:t>
            </a:r>
          </a:p>
        </p:txBody>
      </p:sp>
      <p:sp>
        <p:nvSpPr>
          <p:cNvPr id="14" name="Text Placeholder 13">
            <a:extLst>
              <a:ext uri="{FF2B5EF4-FFF2-40B4-BE49-F238E27FC236}">
                <a16:creationId xmlns:a16="http://schemas.microsoft.com/office/drawing/2014/main" id="{C68FDACD-2866-5909-F407-66556167D794}"/>
              </a:ext>
            </a:extLst>
          </p:cNvPr>
          <p:cNvSpPr>
            <a:spLocks noGrp="1"/>
          </p:cNvSpPr>
          <p:nvPr>
            <p:ph type="body" sz="quarter" idx="33"/>
          </p:nvPr>
        </p:nvSpPr>
        <p:spPr>
          <a:xfrm>
            <a:off x="3689376" y="4460799"/>
            <a:ext cx="811302" cy="547146"/>
          </a:xfrm>
          <a:ln>
            <a:noFill/>
          </a:ln>
        </p:spPr>
        <p:txBody>
          <a:bodyPr/>
          <a:lstStyle/>
          <a:p>
            <a:r>
              <a:rPr lang="en-US" b="1" dirty="0">
                <a:solidFill>
                  <a:schemeClr val="bg1"/>
                </a:solidFill>
              </a:rPr>
              <a:t>04</a:t>
            </a:r>
          </a:p>
        </p:txBody>
      </p:sp>
      <p:sp>
        <p:nvSpPr>
          <p:cNvPr id="15" name="Text Placeholder 14">
            <a:extLst>
              <a:ext uri="{FF2B5EF4-FFF2-40B4-BE49-F238E27FC236}">
                <a16:creationId xmlns:a16="http://schemas.microsoft.com/office/drawing/2014/main" id="{CADCB91F-97FD-BA93-03ED-60272CBB45BD}"/>
              </a:ext>
            </a:extLst>
          </p:cNvPr>
          <p:cNvSpPr>
            <a:spLocks noGrp="1"/>
          </p:cNvSpPr>
          <p:nvPr>
            <p:ph type="body" sz="quarter" idx="34"/>
          </p:nvPr>
        </p:nvSpPr>
        <p:spPr>
          <a:xfrm>
            <a:off x="4643575" y="4492702"/>
            <a:ext cx="7233631" cy="547147"/>
          </a:xfrm>
          <a:ln>
            <a:noFill/>
          </a:ln>
        </p:spPr>
        <p:txBody>
          <a:bodyPr/>
          <a:lstStyle/>
          <a:p>
            <a:pPr>
              <a:lnSpc>
                <a:spcPts val="2180"/>
              </a:lnSpc>
              <a:spcBef>
                <a:spcPts val="0"/>
              </a:spcBef>
              <a:tabLst>
                <a:tab pos="5591175" algn="l"/>
              </a:tabLst>
            </a:pPr>
            <a:r>
              <a:rPr lang="en-US" sz="2400" dirty="0"/>
              <a:t>Resources for further exploration 		21</a:t>
            </a:r>
          </a:p>
        </p:txBody>
      </p:sp>
      <p:grpSp>
        <p:nvGrpSpPr>
          <p:cNvPr id="22" name="Group 21">
            <a:extLst>
              <a:ext uri="{FF2B5EF4-FFF2-40B4-BE49-F238E27FC236}">
                <a16:creationId xmlns:a16="http://schemas.microsoft.com/office/drawing/2014/main" id="{2D6D5F94-70A2-07A4-872A-30DBD78D4365}"/>
              </a:ext>
            </a:extLst>
          </p:cNvPr>
          <p:cNvGrpSpPr/>
          <p:nvPr/>
        </p:nvGrpSpPr>
        <p:grpSpPr>
          <a:xfrm>
            <a:off x="6096000" y="5952649"/>
            <a:ext cx="4781517" cy="400110"/>
            <a:chOff x="441152" y="6867141"/>
            <a:chExt cx="4781517" cy="400110"/>
          </a:xfrm>
        </p:grpSpPr>
        <p:pic>
          <p:nvPicPr>
            <p:cNvPr id="23" name="Picture 22">
              <a:extLst>
                <a:ext uri="{FF2B5EF4-FFF2-40B4-BE49-F238E27FC236}">
                  <a16:creationId xmlns:a16="http://schemas.microsoft.com/office/drawing/2014/main" id="{E459365E-A9A6-88D0-8A47-A5DD79ED8251}"/>
                </a:ext>
              </a:extLst>
            </p:cNvPr>
            <p:cNvPicPr>
              <a:picLocks noChangeAspect="1"/>
            </p:cNvPicPr>
            <p:nvPr/>
          </p:nvPicPr>
          <p:blipFill>
            <a:blip r:embed="rId3"/>
            <a:stretch>
              <a:fillRect/>
            </a:stretch>
          </p:blipFill>
          <p:spPr>
            <a:xfrm>
              <a:off x="441152" y="6898511"/>
              <a:ext cx="1552020" cy="345591"/>
            </a:xfrm>
            <a:prstGeom prst="rect">
              <a:avLst/>
            </a:prstGeom>
            <a:ln>
              <a:noFill/>
            </a:ln>
          </p:spPr>
        </p:pic>
        <p:sp>
          <p:nvSpPr>
            <p:cNvPr id="24" name="TextBox 23">
              <a:extLst>
                <a:ext uri="{FF2B5EF4-FFF2-40B4-BE49-F238E27FC236}">
                  <a16:creationId xmlns:a16="http://schemas.microsoft.com/office/drawing/2014/main" id="{6CD857E1-B0FB-DF39-7D1B-84D667EC2990}"/>
                </a:ext>
              </a:extLst>
            </p:cNvPr>
            <p:cNvSpPr txBox="1"/>
            <p:nvPr/>
          </p:nvSpPr>
          <p:spPr>
            <a:xfrm>
              <a:off x="1993172" y="6867141"/>
              <a:ext cx="3229497" cy="400110"/>
            </a:xfrm>
            <a:prstGeom prst="rect">
              <a:avLst/>
            </a:prstGeom>
            <a:noFill/>
            <a:ln>
              <a:noFill/>
            </a:ln>
          </p:spPr>
          <p:txBody>
            <a:bodyPr wrap="square">
              <a:spAutoFit/>
            </a:bodyPr>
            <a:lstStyle/>
            <a:p>
              <a:pPr algn="just"/>
              <a:r>
                <a:rPr lang="en-IE" sz="500" b="0" i="0" u="none" strike="noStrike" dirty="0">
                  <a:solidFill>
                    <a:srgbClr val="414141"/>
                  </a:solidFill>
                  <a:effectLst/>
                  <a:latin typeface="Calibri" panose="020F0502020204030204" pitchFamily="34" charset="0"/>
                  <a:cs typeface="Calibri" panose="020F0502020204030204" pitchFamily="34" charset="0"/>
                </a:rPr>
                <a:t>This project has been funded with support from the European Commission. The author is solely responsible for this publication (communication) and the Commission accepts no responsibility for any use may be made of the information contained therein. In compliance of the new GDPR framework, please note that the Partnership will only process your personal data in the sole interest and purpose of the project and without any prejudice to your rights</a:t>
              </a:r>
              <a:endParaRPr lang="en-US" sz="500" dirty="0">
                <a:latin typeface="Calibri" panose="020F0502020204030204" pitchFamily="34" charset="0"/>
                <a:cs typeface="Calibri" panose="020F0502020204030204" pitchFamily="34" charset="0"/>
              </a:endParaRPr>
            </a:p>
          </p:txBody>
        </p:sp>
      </p:grpSp>
      <p:sp>
        <p:nvSpPr>
          <p:cNvPr id="29" name="TextBox 28">
            <a:extLst>
              <a:ext uri="{FF2B5EF4-FFF2-40B4-BE49-F238E27FC236}">
                <a16:creationId xmlns:a16="http://schemas.microsoft.com/office/drawing/2014/main" id="{CC11EF1D-1745-9383-1F6B-5FBA4400A2E9}"/>
              </a:ext>
            </a:extLst>
          </p:cNvPr>
          <p:cNvSpPr txBox="1"/>
          <p:nvPr/>
        </p:nvSpPr>
        <p:spPr>
          <a:xfrm>
            <a:off x="680408" y="818663"/>
            <a:ext cx="9707775" cy="830997"/>
          </a:xfrm>
          <a:prstGeom prst="rect">
            <a:avLst/>
          </a:prstGeom>
          <a:noFill/>
        </p:spPr>
        <p:txBody>
          <a:bodyPr wrap="square" rtlCol="0">
            <a:spAutoFit/>
          </a:bodyPr>
          <a:lstStyle/>
          <a:p>
            <a:r>
              <a:rPr lang="en-US" sz="4800" b="1" spc="324" dirty="0">
                <a:solidFill>
                  <a:srgbClr val="5398A2"/>
                </a:solidFill>
                <a:latin typeface="Calibri" panose="020F0502020204030204" pitchFamily="34" charset="0"/>
                <a:cs typeface="Calibri" panose="020F0502020204030204" pitchFamily="34" charset="0"/>
              </a:rPr>
              <a:t>Module 6 - Collective Action</a:t>
            </a:r>
          </a:p>
        </p:txBody>
      </p:sp>
    </p:spTree>
    <p:extLst>
      <p:ext uri="{BB962C8B-B14F-4D97-AF65-F5344CB8AC3E}">
        <p14:creationId xmlns:p14="http://schemas.microsoft.com/office/powerpoint/2010/main" val="222521252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51B63B-398A-0A88-0EF3-8E1D5B12F7F4}"/>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89CA6930-F65A-248E-2398-1E37B3EE1ABB}"/>
              </a:ext>
            </a:extLst>
          </p:cNvPr>
          <p:cNvPicPr>
            <a:picLocks noChangeAspect="1"/>
          </p:cNvPicPr>
          <p:nvPr/>
        </p:nvPicPr>
        <p:blipFill rotWithShape="1">
          <a:blip r:embed="rId2"/>
          <a:srcRect l="-16994" t="48092" r="16994" b="31911"/>
          <a:stretch/>
        </p:blipFill>
        <p:spPr>
          <a:xfrm>
            <a:off x="6688680" y="2806"/>
            <a:ext cx="5487602" cy="1646112"/>
          </a:xfrm>
          <a:prstGeom prst="rect">
            <a:avLst/>
          </a:prstGeom>
        </p:spPr>
      </p:pic>
      <p:sp>
        <p:nvSpPr>
          <p:cNvPr id="11" name="Google Shape;133;p1">
            <a:extLst>
              <a:ext uri="{FF2B5EF4-FFF2-40B4-BE49-F238E27FC236}">
                <a16:creationId xmlns:a16="http://schemas.microsoft.com/office/drawing/2014/main" id="{2B51F151-E0D3-282E-7666-FAEE2D8A61C1}"/>
              </a:ext>
            </a:extLst>
          </p:cNvPr>
          <p:cNvSpPr/>
          <p:nvPr/>
        </p:nvSpPr>
        <p:spPr>
          <a:xfrm rot="10800000">
            <a:off x="-3" y="-6"/>
            <a:ext cx="12192001" cy="1648923"/>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85C09C6E-5EDE-CC47-CEBC-3DCEBAC56AB5}"/>
              </a:ext>
            </a:extLst>
          </p:cNvPr>
          <p:cNvSpPr/>
          <p:nvPr/>
        </p:nvSpPr>
        <p:spPr>
          <a:xfrm rot="10800000">
            <a:off x="-2" y="-2"/>
            <a:ext cx="5718528" cy="1648920"/>
          </a:xfrm>
          <a:prstGeom prst="rect">
            <a:avLst/>
          </a:prstGeom>
          <a:blipFill>
            <a:blip r:embed="rId3">
              <a:alphaModFix amt="73000"/>
            </a:blip>
            <a:srcRect/>
            <a:stretch>
              <a:fillRect l="18129" t="-190558" r="-13942" b="-42225"/>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3">
            <a:extLst>
              <a:ext uri="{FF2B5EF4-FFF2-40B4-BE49-F238E27FC236}">
                <a16:creationId xmlns:a16="http://schemas.microsoft.com/office/drawing/2014/main" id="{CE81E0F8-C5DD-1F2E-440C-CC2C3C6D8064}"/>
              </a:ext>
            </a:extLst>
          </p:cNvPr>
          <p:cNvSpPr txBox="1">
            <a:spLocks/>
          </p:cNvSpPr>
          <p:nvPr/>
        </p:nvSpPr>
        <p:spPr>
          <a:xfrm>
            <a:off x="3837482" y="1996972"/>
            <a:ext cx="7450109" cy="317359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57188" indent="-357188">
              <a:lnSpc>
                <a:spcPts val="2200"/>
              </a:lnSpc>
              <a:spcBef>
                <a:spcPts val="0"/>
              </a:spcBef>
              <a:buClr>
                <a:srgbClr val="5398A2"/>
              </a:buClr>
            </a:pPr>
            <a:r>
              <a:rPr lang="en-IE" sz="2300" b="1" dirty="0">
                <a:solidFill>
                  <a:srgbClr val="5398A2"/>
                </a:solidFill>
                <a:latin typeface="Calibri" panose="020F0502020204030204" pitchFamily="34" charset="0"/>
                <a:ea typeface="Calibri" panose="020F0502020204030204" pitchFamily="34" charset="0"/>
                <a:cs typeface="Calibri" panose="020F0502020204030204" pitchFamily="34" charset="0"/>
              </a:rPr>
              <a:t>Forms of and tools for activism: </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Some tools for and forms of group activism include: culture and coalition-building, direct organizing, popular education, direct action, communications campaigns, electoral organizing, issue campaigns, boycott and divestment campaigns. Are any of these familiar to you? If so, which ones? Can you give some examples? Look up the ones you are not familiar with. Add any forms of and tools for activism you can think of that are not mentioned above.</a:t>
            </a:r>
          </a:p>
          <a:p>
            <a:pPr marL="357188" indent="-357188">
              <a:lnSpc>
                <a:spcPts val="2200"/>
              </a:lnSpc>
              <a:spcBef>
                <a:spcPts val="0"/>
              </a:spcBef>
              <a:buClr>
                <a:srgbClr val="5398A2"/>
              </a:buClr>
            </a:pPr>
            <a:endPar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357188" indent="-357188">
              <a:lnSpc>
                <a:spcPts val="2200"/>
              </a:lnSpc>
              <a:spcBef>
                <a:spcPts val="0"/>
              </a:spcBef>
              <a:buClr>
                <a:srgbClr val="5398A2"/>
              </a:buClr>
            </a:pPr>
            <a:r>
              <a:rPr lang="en-IE" sz="2300" b="1" dirty="0">
                <a:solidFill>
                  <a:srgbClr val="5398A2"/>
                </a:solidFill>
                <a:latin typeface="Calibri" panose="020F0502020204030204" pitchFamily="34" charset="0"/>
                <a:ea typeface="Calibri" panose="020F0502020204030204" pitchFamily="34" charset="0"/>
                <a:cs typeface="Calibri" panose="020F0502020204030204" pitchFamily="34" charset="0"/>
              </a:rPr>
              <a:t>Who inspires you? </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Who are the people that inspire you to take action? Name any of your climate “heroes”, mentors, guides, and partners in crime here. How can their example inspire your own contributions?</a:t>
            </a:r>
          </a:p>
          <a:p>
            <a:pPr marL="357188" indent="-357188">
              <a:lnSpc>
                <a:spcPts val="2200"/>
              </a:lnSpc>
              <a:spcBef>
                <a:spcPts val="0"/>
              </a:spcBef>
              <a:buClr>
                <a:srgbClr val="5398A2"/>
              </a:buClr>
            </a:pPr>
            <a:endParaRPr lang="sv-S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10" name="Text Placeholder 3">
            <a:extLst>
              <a:ext uri="{FF2B5EF4-FFF2-40B4-BE49-F238E27FC236}">
                <a16:creationId xmlns:a16="http://schemas.microsoft.com/office/drawing/2014/main" id="{09DE24E0-8454-45FC-0308-38C27D514565}"/>
              </a:ext>
            </a:extLst>
          </p:cNvPr>
          <p:cNvSpPr txBox="1">
            <a:spLocks/>
          </p:cNvSpPr>
          <p:nvPr/>
        </p:nvSpPr>
        <p:spPr>
          <a:xfrm>
            <a:off x="653482" y="1996972"/>
            <a:ext cx="2884191" cy="317359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000"/>
              </a:lnSpc>
              <a:spcBef>
                <a:spcPts val="0"/>
              </a:spcBef>
              <a:buNone/>
            </a:pPr>
            <a:r>
              <a:rPr lang="en-IE" sz="2800" dirty="0">
                <a:solidFill>
                  <a:srgbClr val="404040"/>
                </a:solidFill>
                <a:latin typeface="Calibri" panose="020F0502020204030204" pitchFamily="34" charset="0"/>
                <a:ea typeface="Calibri" panose="020F0502020204030204" pitchFamily="34" charset="0"/>
                <a:cs typeface="Calibri" panose="020F0502020204030204" pitchFamily="34" charset="0"/>
              </a:rPr>
              <a:t>Spend 20 minutes reflecting on the following questions:</a:t>
            </a:r>
          </a:p>
          <a:p>
            <a:pPr marL="0" indent="0">
              <a:lnSpc>
                <a:spcPts val="3000"/>
              </a:lnSpc>
              <a:spcBef>
                <a:spcPts val="0"/>
              </a:spcBef>
              <a:buNone/>
            </a:pPr>
            <a:endParaRPr lang="sv-SE"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12" name="Straight Connector 11">
            <a:extLst>
              <a:ext uri="{FF2B5EF4-FFF2-40B4-BE49-F238E27FC236}">
                <a16:creationId xmlns:a16="http://schemas.microsoft.com/office/drawing/2014/main" id="{3F0B2997-2CD8-3E53-948D-063AA872EA11}"/>
              </a:ext>
            </a:extLst>
          </p:cNvPr>
          <p:cNvCxnSpPr>
            <a:cxnSpLocks/>
          </p:cNvCxnSpPr>
          <p:nvPr/>
        </p:nvCxnSpPr>
        <p:spPr>
          <a:xfrm>
            <a:off x="3657594" y="1860546"/>
            <a:ext cx="0" cy="4660176"/>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sp>
        <p:nvSpPr>
          <p:cNvPr id="4" name="Google Shape;145;p2">
            <a:extLst>
              <a:ext uri="{FF2B5EF4-FFF2-40B4-BE49-F238E27FC236}">
                <a16:creationId xmlns:a16="http://schemas.microsoft.com/office/drawing/2014/main" id="{7A8945A0-C4B6-6528-F9D5-148A8C13B197}"/>
              </a:ext>
            </a:extLst>
          </p:cNvPr>
          <p:cNvSpPr txBox="1">
            <a:spLocks/>
          </p:cNvSpPr>
          <p:nvPr/>
        </p:nvSpPr>
        <p:spPr>
          <a:xfrm>
            <a:off x="-3" y="578059"/>
            <a:ext cx="4466495"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Journal activity #1:</a:t>
            </a:r>
          </a:p>
        </p:txBody>
      </p:sp>
    </p:spTree>
    <p:extLst>
      <p:ext uri="{BB962C8B-B14F-4D97-AF65-F5344CB8AC3E}">
        <p14:creationId xmlns:p14="http://schemas.microsoft.com/office/powerpoint/2010/main" val="147371049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966852-6934-65E4-E7E7-EB242054F7FC}"/>
            </a:ext>
          </a:extLst>
        </p:cNvPr>
        <p:cNvGrpSpPr/>
        <p:nvPr/>
      </p:nvGrpSpPr>
      <p:grpSpPr>
        <a:xfrm>
          <a:off x="0" y="0"/>
          <a:ext cx="0" cy="0"/>
          <a:chOff x="0" y="0"/>
          <a:chExt cx="0" cy="0"/>
        </a:xfrm>
      </p:grpSpPr>
      <p:grpSp>
        <p:nvGrpSpPr>
          <p:cNvPr id="22" name="Group 21">
            <a:extLst>
              <a:ext uri="{FF2B5EF4-FFF2-40B4-BE49-F238E27FC236}">
                <a16:creationId xmlns:a16="http://schemas.microsoft.com/office/drawing/2014/main" id="{613D5BA0-3F36-97CD-DE6D-F2568D996118}"/>
              </a:ext>
            </a:extLst>
          </p:cNvPr>
          <p:cNvGrpSpPr/>
          <p:nvPr/>
        </p:nvGrpSpPr>
        <p:grpSpPr>
          <a:xfrm rot="10800000">
            <a:off x="4406712" y="304963"/>
            <a:ext cx="7793023" cy="6185473"/>
            <a:chOff x="0" y="304964"/>
            <a:chExt cx="7427496" cy="5895347"/>
          </a:xfrm>
        </p:grpSpPr>
        <p:sp>
          <p:nvSpPr>
            <p:cNvPr id="12" name="Freeform 11">
              <a:extLst>
                <a:ext uri="{FF2B5EF4-FFF2-40B4-BE49-F238E27FC236}">
                  <a16:creationId xmlns:a16="http://schemas.microsoft.com/office/drawing/2014/main" id="{505395B7-3C6D-0807-2993-CA3EA3A89B0F}"/>
                </a:ext>
              </a:extLst>
            </p:cNvPr>
            <p:cNvSpPr/>
            <p:nvPr/>
          </p:nvSpPr>
          <p:spPr>
            <a:xfrm rot="16200000">
              <a:off x="766141" y="-461044"/>
              <a:ext cx="5895217" cy="7427493"/>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5398A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5" name="Rectangle 14">
              <a:extLst>
                <a:ext uri="{FF2B5EF4-FFF2-40B4-BE49-F238E27FC236}">
                  <a16:creationId xmlns:a16="http://schemas.microsoft.com/office/drawing/2014/main" id="{07578286-FC59-EE1C-C1F3-9325BE2A05B0}"/>
                </a:ext>
              </a:extLst>
            </p:cNvPr>
            <p:cNvSpPr/>
            <p:nvPr/>
          </p:nvSpPr>
          <p:spPr>
            <a:xfrm rot="5400000">
              <a:off x="456517" y="-151553"/>
              <a:ext cx="5894030" cy="6807064"/>
            </a:xfrm>
            <a:prstGeom prst="rect">
              <a:avLst/>
            </a:prstGeom>
            <a:blipFill dpi="0" rotWithShape="1">
              <a:blip r:embed="rId2">
                <a:alphaModFix amt="86000"/>
              </a:blip>
              <a:srcRect/>
              <a:stretch>
                <a:fillRect l="-9243" t="34049" r="-6075" b="-34049"/>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6" name="Text Placeholder 6">
            <a:extLst>
              <a:ext uri="{FF2B5EF4-FFF2-40B4-BE49-F238E27FC236}">
                <a16:creationId xmlns:a16="http://schemas.microsoft.com/office/drawing/2014/main" id="{9F1E9228-B481-541E-666F-702BEFDFCA52}"/>
              </a:ext>
            </a:extLst>
          </p:cNvPr>
          <p:cNvSpPr txBox="1">
            <a:spLocks/>
          </p:cNvSpPr>
          <p:nvPr/>
        </p:nvSpPr>
        <p:spPr>
          <a:xfrm>
            <a:off x="979940" y="1167544"/>
            <a:ext cx="2998500" cy="54714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3000" b="1" dirty="0">
                <a:solidFill>
                  <a:srgbClr val="5398A2"/>
                </a:solidFill>
              </a:rPr>
              <a:t>04</a:t>
            </a:r>
          </a:p>
        </p:txBody>
      </p:sp>
      <p:cxnSp>
        <p:nvCxnSpPr>
          <p:cNvPr id="20" name="Straight Connector 19">
            <a:extLst>
              <a:ext uri="{FF2B5EF4-FFF2-40B4-BE49-F238E27FC236}">
                <a16:creationId xmlns:a16="http://schemas.microsoft.com/office/drawing/2014/main" id="{6F00E657-7FCC-9886-C496-7C74AC43266D}"/>
              </a:ext>
            </a:extLst>
          </p:cNvPr>
          <p:cNvCxnSpPr>
            <a:cxnSpLocks/>
          </p:cNvCxnSpPr>
          <p:nvPr/>
        </p:nvCxnSpPr>
        <p:spPr>
          <a:xfrm flipH="1">
            <a:off x="979940" y="2577269"/>
            <a:ext cx="4004436" cy="0"/>
          </a:xfrm>
          <a:prstGeom prst="line">
            <a:avLst/>
          </a:prstGeom>
          <a:ln w="28575">
            <a:solidFill>
              <a:srgbClr val="5398A2"/>
            </a:solidFill>
            <a:prstDash val="sysDash"/>
          </a:ln>
        </p:spPr>
        <p:style>
          <a:lnRef idx="1">
            <a:schemeClr val="accent1"/>
          </a:lnRef>
          <a:fillRef idx="0">
            <a:schemeClr val="accent1"/>
          </a:fillRef>
          <a:effectRef idx="0">
            <a:schemeClr val="accent1"/>
          </a:effectRef>
          <a:fontRef idx="minor">
            <a:schemeClr val="tx1"/>
          </a:fontRef>
        </p:style>
      </p:cxnSp>
      <p:pic>
        <p:nvPicPr>
          <p:cNvPr id="29" name="Picture 28">
            <a:extLst>
              <a:ext uri="{FF2B5EF4-FFF2-40B4-BE49-F238E27FC236}">
                <a16:creationId xmlns:a16="http://schemas.microsoft.com/office/drawing/2014/main" id="{D460A1A7-D72B-024C-3B08-4371C5835A95}"/>
              </a:ext>
            </a:extLst>
          </p:cNvPr>
          <p:cNvPicPr>
            <a:picLocks noChangeAspect="1"/>
          </p:cNvPicPr>
          <p:nvPr/>
        </p:nvPicPr>
        <p:blipFill rotWithShape="1">
          <a:blip r:embed="rId3">
            <a:biLevel thresh="25000"/>
            <a:extLst>
              <a:ext uri="{28A0092B-C50C-407E-A947-70E740481C1C}">
                <a14:useLocalDpi xmlns:a14="http://schemas.microsoft.com/office/drawing/2010/main" val="0"/>
              </a:ext>
            </a:extLst>
          </a:blip>
          <a:srcRect l="5658" t="83100" r="4952" b="3474"/>
          <a:stretch/>
        </p:blipFill>
        <p:spPr>
          <a:xfrm rot="16200000">
            <a:off x="11194976" y="5551031"/>
            <a:ext cx="1512233" cy="166935"/>
          </a:xfrm>
          <a:prstGeom prst="rect">
            <a:avLst/>
          </a:prstGeom>
        </p:spPr>
      </p:pic>
      <p:cxnSp>
        <p:nvCxnSpPr>
          <p:cNvPr id="4" name="Straight Connector 3">
            <a:extLst>
              <a:ext uri="{FF2B5EF4-FFF2-40B4-BE49-F238E27FC236}">
                <a16:creationId xmlns:a16="http://schemas.microsoft.com/office/drawing/2014/main" id="{1E91270A-F875-0AFE-F403-F282A208C164}"/>
              </a:ext>
            </a:extLst>
          </p:cNvPr>
          <p:cNvCxnSpPr>
            <a:cxnSpLocks/>
          </p:cNvCxnSpPr>
          <p:nvPr/>
        </p:nvCxnSpPr>
        <p:spPr>
          <a:xfrm flipH="1">
            <a:off x="4625788" y="2581667"/>
            <a:ext cx="4150887" cy="0"/>
          </a:xfrm>
          <a:prstGeom prst="line">
            <a:avLst/>
          </a:prstGeom>
          <a:ln w="28575">
            <a:solidFill>
              <a:schemeClr val="bg1"/>
            </a:solidFill>
            <a:prstDash val="sysDash"/>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47EA2138-BE0B-2DFB-09B8-ABB96B1FC02C}"/>
              </a:ext>
            </a:extLst>
          </p:cNvPr>
          <p:cNvSpPr/>
          <p:nvPr/>
        </p:nvSpPr>
        <p:spPr>
          <a:xfrm>
            <a:off x="7174047" y="2531259"/>
            <a:ext cx="3248131" cy="85044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8" name="TextBox 7">
            <a:extLst>
              <a:ext uri="{FF2B5EF4-FFF2-40B4-BE49-F238E27FC236}">
                <a16:creationId xmlns:a16="http://schemas.microsoft.com/office/drawing/2014/main" id="{C84D787B-D772-8A73-6266-20B77BE86328}"/>
              </a:ext>
            </a:extLst>
          </p:cNvPr>
          <p:cNvSpPr txBox="1"/>
          <p:nvPr/>
        </p:nvSpPr>
        <p:spPr>
          <a:xfrm>
            <a:off x="7152610" y="2555105"/>
            <a:ext cx="3248130" cy="830997"/>
          </a:xfrm>
          <a:prstGeom prst="rect">
            <a:avLst/>
          </a:prstGeom>
          <a:noFill/>
        </p:spPr>
        <p:txBody>
          <a:bodyPr wrap="square" rtlCol="0">
            <a:spAutoFit/>
          </a:bodyPr>
          <a:lstStyle/>
          <a:p>
            <a:pPr algn="r"/>
            <a:r>
              <a:rPr lang="en-US" sz="4800" b="1" spc="324" dirty="0">
                <a:solidFill>
                  <a:srgbClr val="5398A2"/>
                </a:solidFill>
                <a:latin typeface="Calibri" panose="020F0502020204030204" pitchFamily="34" charset="0"/>
                <a:cs typeface="Calibri" panose="020F0502020204030204" pitchFamily="34" charset="0"/>
              </a:rPr>
              <a:t>Resources </a:t>
            </a:r>
          </a:p>
        </p:txBody>
      </p:sp>
      <p:sp>
        <p:nvSpPr>
          <p:cNvPr id="5" name="Rectangle 4">
            <a:extLst>
              <a:ext uri="{FF2B5EF4-FFF2-40B4-BE49-F238E27FC236}">
                <a16:creationId xmlns:a16="http://schemas.microsoft.com/office/drawing/2014/main" id="{5B819C52-51DB-8809-E2B4-542F38B5D759}"/>
              </a:ext>
            </a:extLst>
          </p:cNvPr>
          <p:cNvSpPr/>
          <p:nvPr/>
        </p:nvSpPr>
        <p:spPr>
          <a:xfrm>
            <a:off x="6932476" y="3497395"/>
            <a:ext cx="3468264" cy="85044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6" name="TextBox 5">
            <a:extLst>
              <a:ext uri="{FF2B5EF4-FFF2-40B4-BE49-F238E27FC236}">
                <a16:creationId xmlns:a16="http://schemas.microsoft.com/office/drawing/2014/main" id="{A2EF41F0-937B-E118-A0DC-E5C0887F7659}"/>
              </a:ext>
            </a:extLst>
          </p:cNvPr>
          <p:cNvSpPr txBox="1"/>
          <p:nvPr/>
        </p:nvSpPr>
        <p:spPr>
          <a:xfrm>
            <a:off x="6492210" y="3521241"/>
            <a:ext cx="3887092" cy="830997"/>
          </a:xfrm>
          <a:prstGeom prst="rect">
            <a:avLst/>
          </a:prstGeom>
          <a:noFill/>
        </p:spPr>
        <p:txBody>
          <a:bodyPr wrap="square" rtlCol="0">
            <a:spAutoFit/>
          </a:bodyPr>
          <a:lstStyle/>
          <a:p>
            <a:pPr algn="r"/>
            <a:r>
              <a:rPr lang="en-US" sz="4800" b="1" spc="324" dirty="0">
                <a:solidFill>
                  <a:srgbClr val="5398A2"/>
                </a:solidFill>
                <a:latin typeface="Calibri" panose="020F0502020204030204" pitchFamily="34" charset="0"/>
                <a:cs typeface="Calibri" panose="020F0502020204030204" pitchFamily="34" charset="0"/>
              </a:rPr>
              <a:t>for further</a:t>
            </a:r>
          </a:p>
        </p:txBody>
      </p:sp>
      <p:sp>
        <p:nvSpPr>
          <p:cNvPr id="9" name="Rectangle 8">
            <a:extLst>
              <a:ext uri="{FF2B5EF4-FFF2-40B4-BE49-F238E27FC236}">
                <a16:creationId xmlns:a16="http://schemas.microsoft.com/office/drawing/2014/main" id="{1A070651-A5CF-E9E0-438E-DCA9E2967DEB}"/>
              </a:ext>
            </a:extLst>
          </p:cNvPr>
          <p:cNvSpPr/>
          <p:nvPr/>
        </p:nvSpPr>
        <p:spPr>
          <a:xfrm>
            <a:off x="6644610" y="4482828"/>
            <a:ext cx="3734692" cy="85044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10" name="TextBox 9">
            <a:extLst>
              <a:ext uri="{FF2B5EF4-FFF2-40B4-BE49-F238E27FC236}">
                <a16:creationId xmlns:a16="http://schemas.microsoft.com/office/drawing/2014/main" id="{F1C1B834-9E98-808D-7E0D-5B43610E2935}"/>
              </a:ext>
            </a:extLst>
          </p:cNvPr>
          <p:cNvSpPr txBox="1"/>
          <p:nvPr/>
        </p:nvSpPr>
        <p:spPr>
          <a:xfrm>
            <a:off x="6238210" y="4506674"/>
            <a:ext cx="4119654" cy="830997"/>
          </a:xfrm>
          <a:prstGeom prst="rect">
            <a:avLst/>
          </a:prstGeom>
          <a:noFill/>
        </p:spPr>
        <p:txBody>
          <a:bodyPr wrap="square" rtlCol="0">
            <a:spAutoFit/>
          </a:bodyPr>
          <a:lstStyle/>
          <a:p>
            <a:pPr algn="r"/>
            <a:r>
              <a:rPr lang="en-US" sz="4800" b="1" spc="324" dirty="0">
                <a:solidFill>
                  <a:srgbClr val="5398A2"/>
                </a:solidFill>
                <a:latin typeface="Calibri" panose="020F0502020204030204" pitchFamily="34" charset="0"/>
                <a:cs typeface="Calibri" panose="020F0502020204030204" pitchFamily="34" charset="0"/>
              </a:rPr>
              <a:t>exploration </a:t>
            </a:r>
          </a:p>
        </p:txBody>
      </p:sp>
    </p:spTree>
    <p:extLst>
      <p:ext uri="{BB962C8B-B14F-4D97-AF65-F5344CB8AC3E}">
        <p14:creationId xmlns:p14="http://schemas.microsoft.com/office/powerpoint/2010/main" val="240826062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4761E5-E86F-7481-C0A1-66797D4E3746}"/>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FD0F25A0-ADBC-5932-33D6-70B32C8E4693}"/>
              </a:ext>
            </a:extLst>
          </p:cNvPr>
          <p:cNvPicPr>
            <a:picLocks noChangeAspect="1"/>
          </p:cNvPicPr>
          <p:nvPr/>
        </p:nvPicPr>
        <p:blipFill rotWithShape="1">
          <a:blip r:embed="rId2"/>
          <a:srcRect l="-16994" t="48092" r="16994" b="-11364"/>
          <a:stretch/>
        </p:blipFill>
        <p:spPr>
          <a:xfrm>
            <a:off x="5908757" y="20767"/>
            <a:ext cx="5487602" cy="5208132"/>
          </a:xfrm>
          <a:prstGeom prst="rect">
            <a:avLst/>
          </a:prstGeom>
        </p:spPr>
      </p:pic>
      <p:sp>
        <p:nvSpPr>
          <p:cNvPr id="11" name="Google Shape;133;p1">
            <a:extLst>
              <a:ext uri="{FF2B5EF4-FFF2-40B4-BE49-F238E27FC236}">
                <a16:creationId xmlns:a16="http://schemas.microsoft.com/office/drawing/2014/main" id="{F76CF889-7C37-0E1B-0DB4-0D202BFF5845}"/>
              </a:ext>
            </a:extLst>
          </p:cNvPr>
          <p:cNvSpPr/>
          <p:nvPr/>
        </p:nvSpPr>
        <p:spPr>
          <a:xfrm rot="10800000">
            <a:off x="7836" y="-883"/>
            <a:ext cx="11410317" cy="6858875"/>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1940DA29-C5E4-E209-D484-F22D550A7FAF}"/>
              </a:ext>
            </a:extLst>
          </p:cNvPr>
          <p:cNvSpPr/>
          <p:nvPr/>
        </p:nvSpPr>
        <p:spPr>
          <a:xfrm rot="10800000">
            <a:off x="7838" y="0"/>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Google Shape;133;p1">
            <a:extLst>
              <a:ext uri="{FF2B5EF4-FFF2-40B4-BE49-F238E27FC236}">
                <a16:creationId xmlns:a16="http://schemas.microsoft.com/office/drawing/2014/main" id="{E131630D-4EE8-D9A9-1512-380022E3981E}"/>
              </a:ext>
            </a:extLst>
          </p:cNvPr>
          <p:cNvSpPr/>
          <p:nvPr/>
        </p:nvSpPr>
        <p:spPr>
          <a:xfrm>
            <a:off x="534735" y="524933"/>
            <a:ext cx="10421132" cy="5786968"/>
          </a:xfrm>
          <a:prstGeom prst="rect">
            <a:avLst/>
          </a:prstGeom>
          <a:solidFill>
            <a:schemeClr val="bg1"/>
          </a:solidFill>
          <a:ln>
            <a:solidFill>
              <a:srgbClr val="5398A2"/>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 name="Text Placeholder 3">
            <a:extLst>
              <a:ext uri="{FF2B5EF4-FFF2-40B4-BE49-F238E27FC236}">
                <a16:creationId xmlns:a16="http://schemas.microsoft.com/office/drawing/2014/main" id="{FA8898AE-DFB5-AB37-DA78-A0B032A5195D}"/>
              </a:ext>
            </a:extLst>
          </p:cNvPr>
          <p:cNvSpPr txBox="1">
            <a:spLocks/>
          </p:cNvSpPr>
          <p:nvPr/>
        </p:nvSpPr>
        <p:spPr>
          <a:xfrm>
            <a:off x="795641" y="870419"/>
            <a:ext cx="9889292" cy="517302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03225" indent="-403225">
              <a:lnSpc>
                <a:spcPts val="2360"/>
              </a:lnSpc>
              <a:spcBef>
                <a:spcPts val="0"/>
              </a:spcBef>
              <a:buClr>
                <a:srgbClr val="5398A2"/>
              </a:buClr>
            </a:pPr>
            <a:r>
              <a:rPr lang="en-GB" sz="2300" b="1" u="none" strike="noStrike" dirty="0">
                <a:solidFill>
                  <a:srgbClr val="5398A2"/>
                </a:solidFill>
                <a:effectLst/>
                <a:latin typeface="Calibri" panose="020F0502020204030204" pitchFamily="34" charset="0"/>
                <a:ea typeface="Arial" panose="020B0604020202020204" pitchFamily="34" charset="0"/>
                <a:cs typeface="Calibri" panose="020F0502020204030204" pitchFamily="34" charset="0"/>
              </a:rPr>
              <a:t>Read (however long it takes to read):</a:t>
            </a:r>
            <a:r>
              <a:rPr lang="en-GB" sz="2300" u="none" strike="noStrike" dirty="0">
                <a:solidFill>
                  <a:srgbClr val="5398A2"/>
                </a:solidFill>
                <a:effectLst/>
                <a:latin typeface="Calibri" panose="020F0502020204030204" pitchFamily="34" charset="0"/>
                <a:ea typeface="Arial" panose="020B0604020202020204" pitchFamily="34" charset="0"/>
                <a:cs typeface="Calibri" panose="020F0502020204030204" pitchFamily="34" charset="0"/>
              </a:rPr>
              <a:t> </a:t>
            </a:r>
            <a:r>
              <a:rPr lang="en-GB" sz="2300" i="1" u="none" strike="noStrike" dirty="0">
                <a:solidFill>
                  <a:srgbClr val="404040"/>
                </a:solidFill>
                <a:effectLst/>
                <a:latin typeface="Calibri" panose="020F0502020204030204" pitchFamily="34" charset="0"/>
                <a:ea typeface="Arial" panose="020B060402020202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Practical Radicals: 7 Strategies to Change the World</a:t>
            </a:r>
            <a:r>
              <a:rPr lang="en-IE" sz="2300" i="1" u="none" strike="noStrike" dirty="0">
                <a:solidFill>
                  <a:srgbClr val="404040"/>
                </a:solidFill>
                <a:effectLst/>
                <a:latin typeface="Calibri" panose="020F0502020204030204" pitchFamily="34" charset="0"/>
                <a:ea typeface="Arial" panose="020B0604020202020204" pitchFamily="34" charset="0"/>
                <a:cs typeface="Calibri" panose="020F0502020204030204" pitchFamily="34" charset="0"/>
              </a:rPr>
              <a:t> </a:t>
            </a:r>
            <a:r>
              <a:rPr lang="en-GB" sz="2300" u="none" strike="noStrike" dirty="0">
                <a:solidFill>
                  <a:srgbClr val="404040"/>
                </a:solidFill>
                <a:effectLst/>
                <a:latin typeface="Calibri" panose="020F0502020204030204" pitchFamily="34" charset="0"/>
                <a:ea typeface="Arial" panose="020B0604020202020204" pitchFamily="34" charset="0"/>
                <a:cs typeface="Calibri" panose="020F0502020204030204" pitchFamily="34" charset="0"/>
              </a:rPr>
              <a:t>is a book that offers an inspiring guide to social change based on case studies of grassroots movements that won.</a:t>
            </a:r>
          </a:p>
          <a:p>
            <a:pPr marL="403225" indent="-403225">
              <a:lnSpc>
                <a:spcPts val="2360"/>
              </a:lnSpc>
              <a:spcBef>
                <a:spcPts val="0"/>
              </a:spcBef>
              <a:buClr>
                <a:srgbClr val="5398A2"/>
              </a:buClr>
            </a:pPr>
            <a:endParaRPr lang="en-IE" sz="2300" u="none" strike="noStrike" dirty="0">
              <a:solidFill>
                <a:srgbClr val="404040"/>
              </a:solidFill>
              <a:effectLst/>
              <a:latin typeface="Calibri" panose="020F0502020204030204" pitchFamily="34" charset="0"/>
              <a:ea typeface="Arial" panose="020B0604020202020204" pitchFamily="34" charset="0"/>
              <a:cs typeface="Calibri" panose="020F0502020204030204" pitchFamily="34" charset="0"/>
            </a:endParaRPr>
          </a:p>
          <a:p>
            <a:pPr marL="403225" indent="-403225">
              <a:lnSpc>
                <a:spcPts val="2360"/>
              </a:lnSpc>
              <a:spcBef>
                <a:spcPts val="0"/>
              </a:spcBef>
              <a:buClr>
                <a:srgbClr val="5398A2"/>
              </a:buClr>
            </a:pPr>
            <a:r>
              <a:rPr lang="en-GB" sz="2300" b="1" u="none" strike="noStrike" dirty="0">
                <a:solidFill>
                  <a:srgbClr val="5398A2"/>
                </a:solidFill>
                <a:effectLst/>
                <a:latin typeface="Calibri" panose="020F0502020204030204" pitchFamily="34" charset="0"/>
                <a:ea typeface="Arial" panose="020B0604020202020204" pitchFamily="34" charset="0"/>
                <a:cs typeface="Calibri" panose="020F0502020204030204" pitchFamily="34" charset="0"/>
              </a:rPr>
              <a:t>Listen (30-60 min)</a:t>
            </a:r>
            <a:r>
              <a:rPr lang="en-GB" sz="2300" u="none" strike="noStrike" dirty="0">
                <a:solidFill>
                  <a:srgbClr val="5398A2"/>
                </a:solidFill>
                <a:effectLst/>
                <a:latin typeface="Calibri" panose="020F0502020204030204" pitchFamily="34" charset="0"/>
                <a:ea typeface="Arial" panose="020B0604020202020204" pitchFamily="34" charset="0"/>
                <a:cs typeface="Calibri" panose="020F0502020204030204" pitchFamily="34" charset="0"/>
              </a:rPr>
              <a:t>: </a:t>
            </a:r>
            <a:r>
              <a:rPr lang="en-GB" sz="2300" u="none" strike="noStrike" dirty="0">
                <a:solidFill>
                  <a:srgbClr val="404040"/>
                </a:solidFill>
                <a:effectLst/>
                <a:latin typeface="Calibri" panose="020F0502020204030204" pitchFamily="34" charset="0"/>
                <a:ea typeface="Arial" panose="020B0604020202020204" pitchFamily="34" charset="0"/>
                <a:cs typeface="Calibri" panose="020F0502020204030204" pitchFamily="34" charset="0"/>
                <a:hlinkClick r:id="rId5">
                  <a:extLst>
                    <a:ext uri="{A12FA001-AC4F-418D-AE19-62706E023703}">
                      <ahyp:hlinkClr xmlns:ahyp="http://schemas.microsoft.com/office/drawing/2018/hyperlinkcolor" val="tx"/>
                    </a:ext>
                  </a:extLst>
                </a:hlinkClick>
              </a:rPr>
              <a:t>The Force of Nature podcast</a:t>
            </a:r>
            <a:r>
              <a:rPr lang="en-GB" sz="2300" u="none" strike="noStrike" dirty="0">
                <a:solidFill>
                  <a:srgbClr val="404040"/>
                </a:solidFill>
                <a:effectLst/>
                <a:latin typeface="Calibri" panose="020F0502020204030204" pitchFamily="34" charset="0"/>
                <a:ea typeface="Arial" panose="020B0604020202020204" pitchFamily="34" charset="0"/>
                <a:cs typeface="Calibri" panose="020F0502020204030204" pitchFamily="34" charset="0"/>
              </a:rPr>
              <a:t> - A podcast series hosted by Clover Hogan features young climate activists from around the world, showing many different ways to be a climate activist.</a:t>
            </a:r>
          </a:p>
          <a:p>
            <a:pPr marL="403225" indent="-403225">
              <a:lnSpc>
                <a:spcPts val="2360"/>
              </a:lnSpc>
              <a:spcBef>
                <a:spcPts val="0"/>
              </a:spcBef>
              <a:buClr>
                <a:srgbClr val="5398A2"/>
              </a:buClr>
            </a:pPr>
            <a:endParaRPr lang="en-IE" sz="2300" u="none" strike="noStrike" dirty="0">
              <a:solidFill>
                <a:srgbClr val="404040"/>
              </a:solidFill>
              <a:effectLst/>
              <a:latin typeface="Calibri" panose="020F0502020204030204" pitchFamily="34" charset="0"/>
              <a:ea typeface="Arial" panose="020B0604020202020204" pitchFamily="34" charset="0"/>
              <a:cs typeface="Calibri" panose="020F0502020204030204" pitchFamily="34" charset="0"/>
            </a:endParaRPr>
          </a:p>
          <a:p>
            <a:pPr marL="403225" indent="-403225">
              <a:lnSpc>
                <a:spcPts val="2360"/>
              </a:lnSpc>
              <a:spcBef>
                <a:spcPts val="0"/>
              </a:spcBef>
              <a:buClr>
                <a:srgbClr val="5398A2"/>
              </a:buClr>
            </a:pPr>
            <a:r>
              <a:rPr lang="en-GB" sz="2300" b="1" u="none" strike="noStrike" dirty="0">
                <a:solidFill>
                  <a:srgbClr val="5398A2"/>
                </a:solidFill>
                <a:effectLst/>
                <a:latin typeface="Calibri" panose="020F0502020204030204" pitchFamily="34" charset="0"/>
                <a:ea typeface="Arial" panose="020B0604020202020204" pitchFamily="34" charset="0"/>
                <a:cs typeface="Calibri" panose="020F0502020204030204" pitchFamily="34" charset="0"/>
              </a:rPr>
              <a:t>Watch (44 min)</a:t>
            </a:r>
            <a:r>
              <a:rPr lang="en-GB" sz="2300" u="none" strike="noStrike" dirty="0">
                <a:solidFill>
                  <a:srgbClr val="5398A2"/>
                </a:solidFill>
                <a:effectLst/>
                <a:latin typeface="Calibri" panose="020F0502020204030204" pitchFamily="34" charset="0"/>
                <a:ea typeface="Arial" panose="020B0604020202020204" pitchFamily="34" charset="0"/>
                <a:cs typeface="Calibri" panose="020F0502020204030204" pitchFamily="34" charset="0"/>
              </a:rPr>
              <a:t>: </a:t>
            </a:r>
            <a:r>
              <a:rPr lang="en-GB" sz="2300" u="none" strike="noStrike" dirty="0">
                <a:solidFill>
                  <a:srgbClr val="404040"/>
                </a:solidFill>
                <a:effectLst/>
                <a:latin typeface="Calibri" panose="020F0502020204030204" pitchFamily="34" charset="0"/>
                <a:ea typeface="Arial" panose="020B0604020202020204" pitchFamily="34" charset="0"/>
                <a:cs typeface="Calibri" panose="020F0502020204030204" pitchFamily="34" charset="0"/>
                <a:hlinkClick r:id="rId6">
                  <a:extLst>
                    <a:ext uri="{A12FA001-AC4F-418D-AE19-62706E023703}">
                      <ahyp:hlinkClr xmlns:ahyp="http://schemas.microsoft.com/office/drawing/2018/hyperlinkcolor" val="tx"/>
                    </a:ext>
                  </a:extLst>
                </a:hlinkClick>
              </a:rPr>
              <a:t>The Fight for Europe’s Last Wild Rivers</a:t>
            </a:r>
            <a:r>
              <a:rPr lang="en-GB" sz="2300" u="none" strike="noStrike" dirty="0">
                <a:solidFill>
                  <a:srgbClr val="404040"/>
                </a:solidFill>
                <a:effectLst/>
                <a:latin typeface="Calibri" panose="020F0502020204030204" pitchFamily="34" charset="0"/>
                <a:ea typeface="Arial" panose="020B0604020202020204" pitchFamily="34" charset="0"/>
                <a:cs typeface="Calibri" panose="020F0502020204030204" pitchFamily="34" charset="0"/>
              </a:rPr>
              <a:t> - A film that documents the battle over the largest undammed river in Europe, Albania’s Vjosa; the effort to save Macedonia’s endangered Balkan lynx; and the women of </a:t>
            </a:r>
            <a:r>
              <a:rPr lang="en-GB" sz="2300" u="none" strike="noStrike" dirty="0" err="1">
                <a:solidFill>
                  <a:srgbClr val="404040"/>
                </a:solidFill>
                <a:effectLst/>
                <a:latin typeface="Calibri" panose="020F0502020204030204" pitchFamily="34" charset="0"/>
                <a:ea typeface="Arial" panose="020B0604020202020204" pitchFamily="34" charset="0"/>
                <a:cs typeface="Calibri" panose="020F0502020204030204" pitchFamily="34" charset="0"/>
              </a:rPr>
              <a:t>Kruščica</a:t>
            </a:r>
            <a:r>
              <a:rPr lang="en-GB" sz="2300" u="none" strike="noStrike" dirty="0">
                <a:solidFill>
                  <a:srgbClr val="404040"/>
                </a:solidFill>
                <a:effectLst/>
                <a:latin typeface="Calibri" panose="020F0502020204030204" pitchFamily="34" charset="0"/>
                <a:ea typeface="Arial" panose="020B0604020202020204" pitchFamily="34" charset="0"/>
                <a:cs typeface="Calibri" panose="020F0502020204030204" pitchFamily="34" charset="0"/>
              </a:rPr>
              <a:t>, Bosnia, and Herzegovina, spearheading a months-long, 24/7 protest to protect their community’s only source of drinking water. It showcases that our voices matter and that positive change at the highest political levels can happen as a result of grassroot mobilization. </a:t>
            </a:r>
            <a:endParaRPr lang="en-IE" sz="2300" u="none" strike="noStrike" dirty="0">
              <a:solidFill>
                <a:srgbClr val="404040"/>
              </a:solidFill>
              <a:effectLst/>
              <a:latin typeface="Calibri" panose="020F0502020204030204" pitchFamily="34" charset="0"/>
              <a:ea typeface="Arial" panose="020B0604020202020204" pitchFamily="34" charset="0"/>
              <a:cs typeface="Calibri" panose="020F0502020204030204" pitchFamily="34" charset="0"/>
            </a:endParaRPr>
          </a:p>
        </p:txBody>
      </p:sp>
    </p:spTree>
    <p:extLst>
      <p:ext uri="{BB962C8B-B14F-4D97-AF65-F5344CB8AC3E}">
        <p14:creationId xmlns:p14="http://schemas.microsoft.com/office/powerpoint/2010/main" val="299054754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34E331-B507-1ECC-01BA-74A996C49028}"/>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7D2FBEB6-45F3-EC11-4450-823C5083D1E0}"/>
              </a:ext>
            </a:extLst>
          </p:cNvPr>
          <p:cNvPicPr>
            <a:picLocks noChangeAspect="1"/>
          </p:cNvPicPr>
          <p:nvPr/>
        </p:nvPicPr>
        <p:blipFill rotWithShape="1">
          <a:blip r:embed="rId2"/>
          <a:srcRect l="-16994" t="48092" r="16994" b="-11364"/>
          <a:stretch/>
        </p:blipFill>
        <p:spPr>
          <a:xfrm>
            <a:off x="5930567" y="-9589"/>
            <a:ext cx="5487602" cy="5208132"/>
          </a:xfrm>
          <a:prstGeom prst="rect">
            <a:avLst/>
          </a:prstGeom>
        </p:spPr>
      </p:pic>
      <p:sp>
        <p:nvSpPr>
          <p:cNvPr id="11" name="Google Shape;133;p1">
            <a:extLst>
              <a:ext uri="{FF2B5EF4-FFF2-40B4-BE49-F238E27FC236}">
                <a16:creationId xmlns:a16="http://schemas.microsoft.com/office/drawing/2014/main" id="{49D7F50A-364D-4E93-1A8C-6EFD66341433}"/>
              </a:ext>
            </a:extLst>
          </p:cNvPr>
          <p:cNvSpPr/>
          <p:nvPr/>
        </p:nvSpPr>
        <p:spPr>
          <a:xfrm rot="10800000">
            <a:off x="0" y="0"/>
            <a:ext cx="11418168" cy="6857994"/>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CCEA4087-6C1E-EC2F-57FC-D06758B47757}"/>
              </a:ext>
            </a:extLst>
          </p:cNvPr>
          <p:cNvSpPr/>
          <p:nvPr/>
        </p:nvSpPr>
        <p:spPr>
          <a:xfrm rot="10800000">
            <a:off x="7838" y="0"/>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Google Shape;133;p1">
            <a:extLst>
              <a:ext uri="{FF2B5EF4-FFF2-40B4-BE49-F238E27FC236}">
                <a16:creationId xmlns:a16="http://schemas.microsoft.com/office/drawing/2014/main" id="{40920B5F-349C-110F-C8CC-CEE360D61494}"/>
              </a:ext>
            </a:extLst>
          </p:cNvPr>
          <p:cNvSpPr/>
          <p:nvPr/>
        </p:nvSpPr>
        <p:spPr>
          <a:xfrm>
            <a:off x="488672" y="724437"/>
            <a:ext cx="9900294" cy="5198543"/>
          </a:xfrm>
          <a:prstGeom prst="rect">
            <a:avLst/>
          </a:prstGeom>
          <a:solidFill>
            <a:schemeClr val="bg1"/>
          </a:solidFill>
          <a:ln>
            <a:solidFill>
              <a:srgbClr val="5398A2"/>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IE" sz="1800" dirty="0">
              <a:solidFill>
                <a:schemeClr val="lt1"/>
              </a:solidFill>
              <a:latin typeface="Calibri"/>
              <a:ea typeface="Calibri"/>
              <a:cs typeface="Calibri"/>
              <a:sym typeface="Calibri"/>
            </a:endParaRPr>
          </a:p>
        </p:txBody>
      </p:sp>
      <p:sp>
        <p:nvSpPr>
          <p:cNvPr id="16" name="Google Shape;145;p2">
            <a:extLst>
              <a:ext uri="{FF2B5EF4-FFF2-40B4-BE49-F238E27FC236}">
                <a16:creationId xmlns:a16="http://schemas.microsoft.com/office/drawing/2014/main" id="{B2E6888C-3E47-70E5-6442-C3E2513D616C}"/>
              </a:ext>
            </a:extLst>
          </p:cNvPr>
          <p:cNvSpPr txBox="1">
            <a:spLocks/>
          </p:cNvSpPr>
          <p:nvPr/>
        </p:nvSpPr>
        <p:spPr>
          <a:xfrm>
            <a:off x="7837" y="987672"/>
            <a:ext cx="1879603" cy="671785"/>
          </a:xfrm>
          <a:prstGeom prst="rect">
            <a:avLst/>
          </a:prstGeom>
          <a:solidFill>
            <a:srgbClr val="5398A2"/>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chemeClr val="bg1"/>
                </a:solidFill>
              </a:rPr>
              <a:t>PLAY</a:t>
            </a:r>
          </a:p>
        </p:txBody>
      </p:sp>
      <p:sp>
        <p:nvSpPr>
          <p:cNvPr id="3" name="Text Placeholder 3">
            <a:extLst>
              <a:ext uri="{FF2B5EF4-FFF2-40B4-BE49-F238E27FC236}">
                <a16:creationId xmlns:a16="http://schemas.microsoft.com/office/drawing/2014/main" id="{7FD609D7-1017-DE95-702F-ABDF8FE06881}"/>
              </a:ext>
            </a:extLst>
          </p:cNvPr>
          <p:cNvSpPr txBox="1">
            <a:spLocks/>
          </p:cNvSpPr>
          <p:nvPr/>
        </p:nvSpPr>
        <p:spPr>
          <a:xfrm>
            <a:off x="781668" y="2051864"/>
            <a:ext cx="9464451" cy="312847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460"/>
              </a:lnSpc>
              <a:spcBef>
                <a:spcPts val="400"/>
              </a:spcBef>
              <a:buClr>
                <a:srgbClr val="5398A2"/>
              </a:buClr>
              <a:buNone/>
            </a:pPr>
            <a:r>
              <a:rPr lang="en-IE" sz="2300" b="1" u="none" strike="noStrike" dirty="0">
                <a:solidFill>
                  <a:srgbClr val="404040"/>
                </a:solidFill>
                <a:effectLst/>
                <a:latin typeface="Calibri" panose="020F0502020204030204" pitchFamily="34" charset="0"/>
                <a:ea typeface="Arial" panose="020B0604020202020204" pitchFamily="34" charset="0"/>
                <a:cs typeface="Calibri" panose="020F0502020204030204" pitchFamily="34" charset="0"/>
              </a:rPr>
              <a:t>The Range of Opinion game </a:t>
            </a:r>
            <a:r>
              <a:rPr lang="en-IE" sz="2300" u="none" strike="noStrike" dirty="0">
                <a:solidFill>
                  <a:srgbClr val="404040"/>
                </a:solidFill>
                <a:effectLst/>
                <a:latin typeface="Calibri" panose="020F0502020204030204" pitchFamily="34" charset="0"/>
                <a:ea typeface="Arial" panose="020B0604020202020204" pitchFamily="34" charset="0"/>
                <a:cs typeface="Calibri" panose="020F0502020204030204" pitchFamily="34" charset="0"/>
              </a:rPr>
              <a:t>is used to reveal the diversity of viewpoints within a group without the need for extensive discussion or debate. It allows participants to visually express their opinions on a spectrum of agreement or disagreement, making it an effective tool for highlighting differences and commonalities within a collective on complex issues.</a:t>
            </a:r>
          </a:p>
          <a:p>
            <a:pPr marL="0" indent="0">
              <a:lnSpc>
                <a:spcPts val="2460"/>
              </a:lnSpc>
              <a:spcBef>
                <a:spcPts val="400"/>
              </a:spcBef>
              <a:buClr>
                <a:srgbClr val="5398A2"/>
              </a:buClr>
              <a:buNone/>
            </a:pPr>
            <a:r>
              <a:rPr lang="en-IE" sz="2300" u="none" strike="noStrike" dirty="0">
                <a:solidFill>
                  <a:srgbClr val="404040"/>
                </a:solidFill>
                <a:effectLst/>
                <a:latin typeface="Calibri" panose="020F0502020204030204" pitchFamily="34" charset="0"/>
                <a:ea typeface="Arial" panose="020B0604020202020204" pitchFamily="34" charset="0"/>
                <a:cs typeface="Calibri" panose="020F0502020204030204" pitchFamily="34" charset="0"/>
              </a:rPr>
              <a:t>This game can serve as a method to explore and recognize the range of opinions on how to tackle the climate crisis. This is particularly useful when trying to motivate a group to work together toward a shared goal, despite potentially differing viewpoints. The game helps participants understand that collective action doesn’t always mean total agreement on every issue but can be built on a shared commitment to the broader goal of climate action.</a:t>
            </a:r>
          </a:p>
          <a:p>
            <a:pPr marL="0" indent="0">
              <a:lnSpc>
                <a:spcPts val="2460"/>
              </a:lnSpc>
              <a:spcBef>
                <a:spcPts val="400"/>
              </a:spcBef>
              <a:buClr>
                <a:srgbClr val="5398A2"/>
              </a:buClr>
              <a:buNone/>
            </a:pPr>
            <a:endParaRPr lang="en-IE" sz="2300" u="none" strike="noStrike" dirty="0">
              <a:solidFill>
                <a:srgbClr val="404040"/>
              </a:solidFill>
              <a:effectLst/>
              <a:latin typeface="Calibri" panose="020F0502020204030204" pitchFamily="34" charset="0"/>
              <a:ea typeface="Arial" panose="020B0604020202020204" pitchFamily="34" charset="0"/>
              <a:cs typeface="Calibri" panose="020F0502020204030204" pitchFamily="34" charset="0"/>
            </a:endParaRPr>
          </a:p>
        </p:txBody>
      </p:sp>
    </p:spTree>
    <p:extLst>
      <p:ext uri="{BB962C8B-B14F-4D97-AF65-F5344CB8AC3E}">
        <p14:creationId xmlns:p14="http://schemas.microsoft.com/office/powerpoint/2010/main" val="225648756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6533D1-3B00-5177-E933-183B779CB8D2}"/>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C0F5D7E7-8AC0-F052-DBDF-80CDBB785576}"/>
              </a:ext>
            </a:extLst>
          </p:cNvPr>
          <p:cNvPicPr>
            <a:picLocks noChangeAspect="1"/>
          </p:cNvPicPr>
          <p:nvPr/>
        </p:nvPicPr>
        <p:blipFill rotWithShape="1">
          <a:blip r:embed="rId2"/>
          <a:srcRect l="-16994" t="48092" r="16994" b="-11364"/>
          <a:stretch/>
        </p:blipFill>
        <p:spPr>
          <a:xfrm>
            <a:off x="5908757" y="20767"/>
            <a:ext cx="5487602" cy="5208132"/>
          </a:xfrm>
          <a:prstGeom prst="rect">
            <a:avLst/>
          </a:prstGeom>
        </p:spPr>
      </p:pic>
      <p:sp>
        <p:nvSpPr>
          <p:cNvPr id="11" name="Google Shape;133;p1">
            <a:extLst>
              <a:ext uri="{FF2B5EF4-FFF2-40B4-BE49-F238E27FC236}">
                <a16:creationId xmlns:a16="http://schemas.microsoft.com/office/drawing/2014/main" id="{05CD9119-19FA-B7CB-2CCA-8C4AE7E7AF9F}"/>
              </a:ext>
            </a:extLst>
          </p:cNvPr>
          <p:cNvSpPr/>
          <p:nvPr/>
        </p:nvSpPr>
        <p:spPr>
          <a:xfrm rot="10800000">
            <a:off x="7836" y="-883"/>
            <a:ext cx="11410317" cy="6858875"/>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7653201D-6E7A-8398-8A5C-98387EE5074A}"/>
              </a:ext>
            </a:extLst>
          </p:cNvPr>
          <p:cNvSpPr/>
          <p:nvPr/>
        </p:nvSpPr>
        <p:spPr>
          <a:xfrm rot="10800000">
            <a:off x="7838" y="0"/>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Google Shape;133;p1">
            <a:extLst>
              <a:ext uri="{FF2B5EF4-FFF2-40B4-BE49-F238E27FC236}">
                <a16:creationId xmlns:a16="http://schemas.microsoft.com/office/drawing/2014/main" id="{FE0010AA-0535-2856-41BC-B2C51200242F}"/>
              </a:ext>
            </a:extLst>
          </p:cNvPr>
          <p:cNvSpPr/>
          <p:nvPr/>
        </p:nvSpPr>
        <p:spPr>
          <a:xfrm>
            <a:off x="534735" y="1398891"/>
            <a:ext cx="10509894" cy="4913010"/>
          </a:xfrm>
          <a:prstGeom prst="rect">
            <a:avLst/>
          </a:prstGeom>
          <a:solidFill>
            <a:schemeClr val="bg1"/>
          </a:solidFill>
          <a:ln>
            <a:solidFill>
              <a:srgbClr val="5398A2"/>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IE" sz="1800" dirty="0">
              <a:solidFill>
                <a:schemeClr val="lt1"/>
              </a:solidFill>
              <a:latin typeface="Calibri"/>
              <a:ea typeface="Calibri"/>
              <a:cs typeface="Calibri"/>
              <a:sym typeface="Calibri"/>
            </a:endParaRPr>
          </a:p>
        </p:txBody>
      </p:sp>
      <p:sp>
        <p:nvSpPr>
          <p:cNvPr id="25" name="Google Shape;145;p2">
            <a:extLst>
              <a:ext uri="{FF2B5EF4-FFF2-40B4-BE49-F238E27FC236}">
                <a16:creationId xmlns:a16="http://schemas.microsoft.com/office/drawing/2014/main" id="{F5BAA4D0-E1B8-40C3-864B-E7045808256A}"/>
              </a:ext>
            </a:extLst>
          </p:cNvPr>
          <p:cNvSpPr txBox="1">
            <a:spLocks/>
          </p:cNvSpPr>
          <p:nvPr/>
        </p:nvSpPr>
        <p:spPr>
          <a:xfrm>
            <a:off x="0" y="301765"/>
            <a:ext cx="6370820"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The Range of Opinion Game </a:t>
            </a:r>
          </a:p>
        </p:txBody>
      </p:sp>
      <p:sp>
        <p:nvSpPr>
          <p:cNvPr id="5" name="Text Placeholder 3">
            <a:extLst>
              <a:ext uri="{FF2B5EF4-FFF2-40B4-BE49-F238E27FC236}">
                <a16:creationId xmlns:a16="http://schemas.microsoft.com/office/drawing/2014/main" id="{50AB9FEE-77A6-1D54-A01A-EB83FC048CC1}"/>
              </a:ext>
            </a:extLst>
          </p:cNvPr>
          <p:cNvSpPr txBox="1">
            <a:spLocks/>
          </p:cNvSpPr>
          <p:nvPr/>
        </p:nvSpPr>
        <p:spPr>
          <a:xfrm>
            <a:off x="795641" y="1813810"/>
            <a:ext cx="9937316" cy="364529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460"/>
              </a:lnSpc>
              <a:spcBef>
                <a:spcPts val="400"/>
              </a:spcBef>
              <a:buClr>
                <a:srgbClr val="5398A2"/>
              </a:buClr>
            </a:pPr>
            <a:r>
              <a:rPr lang="en-IE" sz="2300" b="1" u="none" strike="noStrike" dirty="0">
                <a:solidFill>
                  <a:srgbClr val="5398A2"/>
                </a:solidFill>
                <a:effectLst/>
                <a:latin typeface="Calibri" panose="020F0502020204030204" pitchFamily="34" charset="0"/>
                <a:ea typeface="Arial" panose="020B0604020202020204" pitchFamily="34" charset="0"/>
                <a:cs typeface="Calibri" panose="020F0502020204030204" pitchFamily="34" charset="0"/>
              </a:rPr>
              <a:t>Reveals Diversity of Thought: </a:t>
            </a:r>
            <a:r>
              <a:rPr lang="en-IE" sz="2300" u="none" strike="noStrike" dirty="0">
                <a:solidFill>
                  <a:srgbClr val="404040"/>
                </a:solidFill>
                <a:effectLst/>
                <a:latin typeface="Calibri" panose="020F0502020204030204" pitchFamily="34" charset="0"/>
                <a:ea typeface="Arial" panose="020B0604020202020204" pitchFamily="34" charset="0"/>
                <a:cs typeface="Calibri" panose="020F0502020204030204" pitchFamily="34" charset="0"/>
              </a:rPr>
              <a:t>The game allows participants to see the variety of perspectives in the group, making it clear that everyone may have different approaches to climate action while still working toward the same goal.</a:t>
            </a:r>
          </a:p>
          <a:p>
            <a:pPr>
              <a:lnSpc>
                <a:spcPts val="2460"/>
              </a:lnSpc>
              <a:spcBef>
                <a:spcPts val="400"/>
              </a:spcBef>
              <a:buClr>
                <a:srgbClr val="5398A2"/>
              </a:buClr>
            </a:pPr>
            <a:r>
              <a:rPr lang="en-IE" sz="2300" b="1" u="none" strike="noStrike" dirty="0">
                <a:solidFill>
                  <a:srgbClr val="5398A2"/>
                </a:solidFill>
                <a:effectLst/>
                <a:latin typeface="Calibri" panose="020F0502020204030204" pitchFamily="34" charset="0"/>
                <a:ea typeface="Arial" panose="020B0604020202020204" pitchFamily="34" charset="0"/>
                <a:cs typeface="Calibri" panose="020F0502020204030204" pitchFamily="34" charset="0"/>
              </a:rPr>
              <a:t>Encourages Inclusivity: </a:t>
            </a:r>
            <a:r>
              <a:rPr lang="en-IE" sz="2300" u="none" strike="noStrike" dirty="0">
                <a:solidFill>
                  <a:srgbClr val="404040"/>
                </a:solidFill>
                <a:effectLst/>
                <a:latin typeface="Calibri" panose="020F0502020204030204" pitchFamily="34" charset="0"/>
                <a:ea typeface="Arial" panose="020B0604020202020204" pitchFamily="34" charset="0"/>
                <a:cs typeface="Calibri" panose="020F0502020204030204" pitchFamily="34" charset="0"/>
              </a:rPr>
              <a:t>By visualizing differences without requiring verbal debate, the game ensures that quieter or less vocal participants can still express their opinions, fostering a more inclusive environment.</a:t>
            </a:r>
          </a:p>
          <a:p>
            <a:pPr>
              <a:lnSpc>
                <a:spcPts val="2460"/>
              </a:lnSpc>
              <a:spcBef>
                <a:spcPts val="400"/>
              </a:spcBef>
              <a:buClr>
                <a:srgbClr val="5398A2"/>
              </a:buClr>
            </a:pPr>
            <a:r>
              <a:rPr lang="en-IE" sz="2300" b="1" u="none" strike="noStrike" dirty="0">
                <a:solidFill>
                  <a:srgbClr val="5398A2"/>
                </a:solidFill>
                <a:effectLst/>
                <a:latin typeface="Calibri" panose="020F0502020204030204" pitchFamily="34" charset="0"/>
                <a:ea typeface="Arial" panose="020B0604020202020204" pitchFamily="34" charset="0"/>
                <a:cs typeface="Calibri" panose="020F0502020204030204" pitchFamily="34" charset="0"/>
              </a:rPr>
              <a:t>Promotes Understanding: </a:t>
            </a:r>
            <a:r>
              <a:rPr lang="en-IE" sz="2300" u="none" strike="noStrike" dirty="0">
                <a:solidFill>
                  <a:srgbClr val="404040"/>
                </a:solidFill>
                <a:effectLst/>
                <a:latin typeface="Calibri" panose="020F0502020204030204" pitchFamily="34" charset="0"/>
                <a:ea typeface="Arial" panose="020B0604020202020204" pitchFamily="34" charset="0"/>
                <a:cs typeface="Calibri" panose="020F0502020204030204" pitchFamily="34" charset="0"/>
              </a:rPr>
              <a:t>Participants can reflect on the reasons behind differing opinions, promoting empathy and mutual respect for others’ views on collective action.</a:t>
            </a:r>
          </a:p>
          <a:p>
            <a:pPr>
              <a:lnSpc>
                <a:spcPts val="2460"/>
              </a:lnSpc>
              <a:spcBef>
                <a:spcPts val="400"/>
              </a:spcBef>
              <a:buClr>
                <a:srgbClr val="5398A2"/>
              </a:buClr>
            </a:pPr>
            <a:r>
              <a:rPr lang="en-IE" sz="2300" b="1" u="none" strike="noStrike" dirty="0">
                <a:solidFill>
                  <a:srgbClr val="5398A2"/>
                </a:solidFill>
                <a:effectLst/>
                <a:latin typeface="Calibri" panose="020F0502020204030204" pitchFamily="34" charset="0"/>
                <a:ea typeface="Arial" panose="020B0604020202020204" pitchFamily="34" charset="0"/>
                <a:cs typeface="Calibri" panose="020F0502020204030204" pitchFamily="34" charset="0"/>
              </a:rPr>
              <a:t>Facilitates Dialogue Without Debate</a:t>
            </a:r>
            <a:r>
              <a:rPr lang="en-IE" sz="2300" u="none" strike="noStrike" dirty="0">
                <a:solidFill>
                  <a:srgbClr val="404040"/>
                </a:solidFill>
                <a:effectLst/>
                <a:latin typeface="Calibri" panose="020F0502020204030204" pitchFamily="34" charset="0"/>
                <a:ea typeface="Arial" panose="020B0604020202020204" pitchFamily="34" charset="0"/>
                <a:cs typeface="Calibri" panose="020F0502020204030204" pitchFamily="34" charset="0"/>
              </a:rPr>
              <a:t>: It opens the door for future discussion but avoids the immediate pressure of defending opinions, making it a safe space for participants to express their views.</a:t>
            </a:r>
          </a:p>
          <a:p>
            <a:pPr>
              <a:lnSpc>
                <a:spcPts val="2460"/>
              </a:lnSpc>
              <a:spcBef>
                <a:spcPts val="400"/>
              </a:spcBef>
              <a:buClr>
                <a:srgbClr val="5398A2"/>
              </a:buClr>
            </a:pPr>
            <a:endParaRPr lang="en-IE" sz="2300" u="none" strike="noStrike" dirty="0">
              <a:solidFill>
                <a:srgbClr val="404040"/>
              </a:solidFill>
              <a:effectLst/>
              <a:latin typeface="Calibri" panose="020F0502020204030204" pitchFamily="34" charset="0"/>
              <a:ea typeface="Arial" panose="020B0604020202020204" pitchFamily="34" charset="0"/>
              <a:cs typeface="Calibri" panose="020F0502020204030204" pitchFamily="34" charset="0"/>
            </a:endParaRPr>
          </a:p>
          <a:p>
            <a:pPr>
              <a:lnSpc>
                <a:spcPts val="2460"/>
              </a:lnSpc>
              <a:spcBef>
                <a:spcPts val="400"/>
              </a:spcBef>
              <a:buClr>
                <a:srgbClr val="5398A2"/>
              </a:buClr>
            </a:pPr>
            <a:endParaRPr lang="en-IE" sz="2300" u="none" strike="noStrike" dirty="0">
              <a:solidFill>
                <a:srgbClr val="404040"/>
              </a:solidFill>
              <a:effectLst/>
              <a:latin typeface="Calibri" panose="020F0502020204030204" pitchFamily="34" charset="0"/>
              <a:ea typeface="Arial" panose="020B0604020202020204" pitchFamily="34" charset="0"/>
              <a:cs typeface="Calibri" panose="020F0502020204030204" pitchFamily="34" charset="0"/>
            </a:endParaRPr>
          </a:p>
          <a:p>
            <a:pPr lvl="0">
              <a:lnSpc>
                <a:spcPts val="2460"/>
              </a:lnSpc>
              <a:spcBef>
                <a:spcPts val="400"/>
              </a:spcBef>
              <a:buClr>
                <a:srgbClr val="5398A2"/>
              </a:buClr>
            </a:pPr>
            <a:endParaRPr lang="en-IE" sz="2300" u="none" strike="noStrike" dirty="0">
              <a:solidFill>
                <a:srgbClr val="404040"/>
              </a:solidFill>
              <a:effectLst/>
              <a:latin typeface="Calibri" panose="020F0502020204030204" pitchFamily="34" charset="0"/>
              <a:ea typeface="Arial" panose="020B0604020202020204" pitchFamily="34" charset="0"/>
              <a:cs typeface="Calibri" panose="020F0502020204030204" pitchFamily="34" charset="0"/>
            </a:endParaRPr>
          </a:p>
          <a:p>
            <a:pPr>
              <a:lnSpc>
                <a:spcPts val="2460"/>
              </a:lnSpc>
              <a:spcBef>
                <a:spcPts val="400"/>
              </a:spcBef>
              <a:buClr>
                <a:srgbClr val="5398A2"/>
              </a:buClr>
            </a:pPr>
            <a:endParaRPr lang="en-IE" sz="2300" u="none" strike="noStrike" dirty="0">
              <a:solidFill>
                <a:srgbClr val="404040"/>
              </a:solidFill>
              <a:effectLst/>
              <a:latin typeface="Calibri" panose="020F0502020204030204" pitchFamily="34" charset="0"/>
              <a:ea typeface="Arial" panose="020B0604020202020204" pitchFamily="34" charset="0"/>
              <a:cs typeface="Calibri" panose="020F0502020204030204" pitchFamily="34" charset="0"/>
            </a:endParaRPr>
          </a:p>
        </p:txBody>
      </p:sp>
    </p:spTree>
    <p:extLst>
      <p:ext uri="{BB962C8B-B14F-4D97-AF65-F5344CB8AC3E}">
        <p14:creationId xmlns:p14="http://schemas.microsoft.com/office/powerpoint/2010/main" val="51606449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7CAA39-3F52-5C58-B6E3-13B5C5B672C3}"/>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E7DA0C8A-BC64-FF47-A986-8ADE9061B388}"/>
              </a:ext>
            </a:extLst>
          </p:cNvPr>
          <p:cNvPicPr>
            <a:picLocks noChangeAspect="1"/>
          </p:cNvPicPr>
          <p:nvPr/>
        </p:nvPicPr>
        <p:blipFill rotWithShape="1">
          <a:blip r:embed="rId2"/>
          <a:srcRect l="-16994" t="48092" r="16994" b="-11364"/>
          <a:stretch/>
        </p:blipFill>
        <p:spPr>
          <a:xfrm>
            <a:off x="2443397" y="0"/>
            <a:ext cx="8826901" cy="8377369"/>
          </a:xfrm>
          <a:prstGeom prst="rect">
            <a:avLst/>
          </a:prstGeom>
        </p:spPr>
      </p:pic>
      <p:sp>
        <p:nvSpPr>
          <p:cNvPr id="11" name="Google Shape;133;p1">
            <a:extLst>
              <a:ext uri="{FF2B5EF4-FFF2-40B4-BE49-F238E27FC236}">
                <a16:creationId xmlns:a16="http://schemas.microsoft.com/office/drawing/2014/main" id="{29D979D8-8D8C-7C2C-D222-CF4AF9F40FB8}"/>
              </a:ext>
            </a:extLst>
          </p:cNvPr>
          <p:cNvSpPr/>
          <p:nvPr/>
        </p:nvSpPr>
        <p:spPr>
          <a:xfrm rot="10800000">
            <a:off x="7836" y="-885"/>
            <a:ext cx="11262462" cy="6858875"/>
          </a:xfrm>
          <a:prstGeom prst="rect">
            <a:avLst/>
          </a:prstGeom>
          <a:gradFill>
            <a:gsLst>
              <a:gs pos="26000">
                <a:srgbClr val="1F8E47"/>
              </a:gs>
              <a:gs pos="48000">
                <a:srgbClr val="1F8E47"/>
              </a:gs>
              <a:gs pos="79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4050D42E-DE7D-582D-EE19-DAA71CB1A5CF}"/>
              </a:ext>
            </a:extLst>
          </p:cNvPr>
          <p:cNvSpPr/>
          <p:nvPr/>
        </p:nvSpPr>
        <p:spPr>
          <a:xfrm rot="10800000">
            <a:off x="7838" y="0"/>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Google Shape;133;p1">
            <a:extLst>
              <a:ext uri="{FF2B5EF4-FFF2-40B4-BE49-F238E27FC236}">
                <a16:creationId xmlns:a16="http://schemas.microsoft.com/office/drawing/2014/main" id="{A51906CE-107A-A1D4-853A-91131025D4B6}"/>
              </a:ext>
            </a:extLst>
          </p:cNvPr>
          <p:cNvSpPr/>
          <p:nvPr/>
        </p:nvSpPr>
        <p:spPr>
          <a:xfrm>
            <a:off x="758855" y="2293494"/>
            <a:ext cx="7965419" cy="3820469"/>
          </a:xfrm>
          <a:prstGeom prst="rect">
            <a:avLst/>
          </a:prstGeom>
          <a:solidFill>
            <a:schemeClr val="bg1"/>
          </a:solidFill>
          <a:ln>
            <a:solidFill>
              <a:srgbClr val="5398A2"/>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5" name="Google Shape;145;p2">
            <a:extLst>
              <a:ext uri="{FF2B5EF4-FFF2-40B4-BE49-F238E27FC236}">
                <a16:creationId xmlns:a16="http://schemas.microsoft.com/office/drawing/2014/main" id="{FCD0E5FC-CE0A-8656-68B0-C58D4EA7C6E5}"/>
              </a:ext>
            </a:extLst>
          </p:cNvPr>
          <p:cNvSpPr txBox="1">
            <a:spLocks/>
          </p:cNvSpPr>
          <p:nvPr/>
        </p:nvSpPr>
        <p:spPr>
          <a:xfrm>
            <a:off x="1" y="639397"/>
            <a:ext cx="10672996"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Step-by-Step Guide for the Range of Opinion Game:</a:t>
            </a:r>
          </a:p>
        </p:txBody>
      </p:sp>
      <p:sp>
        <p:nvSpPr>
          <p:cNvPr id="5" name="Text Placeholder 3">
            <a:extLst>
              <a:ext uri="{FF2B5EF4-FFF2-40B4-BE49-F238E27FC236}">
                <a16:creationId xmlns:a16="http://schemas.microsoft.com/office/drawing/2014/main" id="{BCF7876E-9FA2-5229-0C49-785A482A34F4}"/>
              </a:ext>
            </a:extLst>
          </p:cNvPr>
          <p:cNvSpPr txBox="1">
            <a:spLocks/>
          </p:cNvSpPr>
          <p:nvPr/>
        </p:nvSpPr>
        <p:spPr>
          <a:xfrm>
            <a:off x="1158169" y="2636890"/>
            <a:ext cx="7206342" cy="321336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Clr>
                <a:srgbClr val="E6C8C7"/>
              </a:buClr>
              <a:buNone/>
            </a:pPr>
            <a:r>
              <a:rPr lang="en-IE" sz="2400" b="1" dirty="0">
                <a:solidFill>
                  <a:srgbClr val="5398A2"/>
                </a:solidFill>
                <a:latin typeface="Calibri" panose="020F0502020204030204" pitchFamily="34" charset="0"/>
                <a:ea typeface="Calibri" panose="020F0502020204030204" pitchFamily="34" charset="0"/>
                <a:cs typeface="Calibri" panose="020F0502020204030204" pitchFamily="34" charset="0"/>
              </a:rPr>
              <a:t>Time: 	</a:t>
            </a:r>
          </a:p>
          <a:p>
            <a:pPr marL="0" indent="0">
              <a:lnSpc>
                <a:spcPts val="2500"/>
              </a:lnSpc>
              <a:spcBef>
                <a:spcPts val="0"/>
              </a:spcBef>
              <a:buClr>
                <a:srgbClr val="E6C8C7"/>
              </a:buClr>
              <a:buNone/>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20-30 minutes</a:t>
            </a:r>
          </a:p>
          <a:p>
            <a:pPr marL="0" indent="0">
              <a:lnSpc>
                <a:spcPts val="2500"/>
              </a:lnSpc>
              <a:spcBef>
                <a:spcPts val="0"/>
              </a:spcBef>
              <a:buClr>
                <a:srgbClr val="E6C8C7"/>
              </a:buClr>
              <a:buNone/>
            </a:pPr>
            <a:b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br>
            <a:r>
              <a:rPr lang="en-IE" sz="2400" b="1" dirty="0">
                <a:solidFill>
                  <a:srgbClr val="5398A2"/>
                </a:solidFill>
                <a:latin typeface="Calibri" panose="020F0502020204030204" pitchFamily="34" charset="0"/>
                <a:ea typeface="Calibri" panose="020F0502020204030204" pitchFamily="34" charset="0"/>
                <a:cs typeface="Calibri" panose="020F0502020204030204" pitchFamily="34" charset="0"/>
              </a:rPr>
              <a:t>Number of Participants: </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p>
          <a:p>
            <a:pPr marL="0" indent="0">
              <a:lnSpc>
                <a:spcPts val="2500"/>
              </a:lnSpc>
              <a:spcBef>
                <a:spcPts val="0"/>
              </a:spcBef>
              <a:buClr>
                <a:srgbClr val="E6C8C7"/>
              </a:buClr>
              <a:buNone/>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10-20 people</a:t>
            </a:r>
          </a:p>
          <a:p>
            <a:pPr marL="0" indent="0">
              <a:lnSpc>
                <a:spcPts val="2500"/>
              </a:lnSpc>
              <a:spcBef>
                <a:spcPts val="0"/>
              </a:spcBef>
              <a:buClr>
                <a:srgbClr val="E6C8C7"/>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r>
              <a:rPr lang="en-IE" sz="2400" b="1" dirty="0">
                <a:solidFill>
                  <a:srgbClr val="5398A2"/>
                </a:solidFill>
                <a:latin typeface="Calibri" panose="020F0502020204030204" pitchFamily="34" charset="0"/>
                <a:ea typeface="Calibri" panose="020F0502020204030204" pitchFamily="34" charset="0"/>
                <a:cs typeface="Calibri" panose="020F0502020204030204" pitchFamily="34" charset="0"/>
              </a:rPr>
              <a:t>Materials: </a:t>
            </a:r>
          </a:p>
          <a:p>
            <a:pPr marL="0" indent="0">
              <a:lnSpc>
                <a:spcPts val="2500"/>
              </a:lnSpc>
              <a:spcBef>
                <a:spcPts val="0"/>
              </a:spcBef>
              <a:buClr>
                <a:srgbClr val="E6C8C7"/>
              </a:buClr>
              <a:buNone/>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Tape or rope to mark a line on the floor (or you can use an open space), topic cards with statements, and a prepared space for participants to position themselves.</a:t>
            </a:r>
          </a:p>
          <a:p>
            <a:pPr marL="0" indent="0">
              <a:lnSpc>
                <a:spcPts val="2500"/>
              </a:lnSpc>
              <a:spcBef>
                <a:spcPts val="0"/>
              </a:spcBef>
              <a:buClr>
                <a:srgbClr val="E6C8C7"/>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endParaRPr lang="sv-S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7725063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3C0D27-0186-C228-044E-FB7D3842658C}"/>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97434D49-C17C-F57A-123D-CA03D7C2D250}"/>
              </a:ext>
            </a:extLst>
          </p:cNvPr>
          <p:cNvPicPr>
            <a:picLocks noChangeAspect="1"/>
          </p:cNvPicPr>
          <p:nvPr/>
        </p:nvPicPr>
        <p:blipFill rotWithShape="1">
          <a:blip r:embed="rId2"/>
          <a:srcRect l="-16994" t="48092" r="16994" b="-11364"/>
          <a:stretch/>
        </p:blipFill>
        <p:spPr>
          <a:xfrm>
            <a:off x="5908757" y="20767"/>
            <a:ext cx="5487602" cy="5208132"/>
          </a:xfrm>
          <a:prstGeom prst="rect">
            <a:avLst/>
          </a:prstGeom>
        </p:spPr>
      </p:pic>
      <p:sp>
        <p:nvSpPr>
          <p:cNvPr id="11" name="Google Shape;133;p1">
            <a:extLst>
              <a:ext uri="{FF2B5EF4-FFF2-40B4-BE49-F238E27FC236}">
                <a16:creationId xmlns:a16="http://schemas.microsoft.com/office/drawing/2014/main" id="{3EDC2093-629D-1D86-D624-11C5798F60E5}"/>
              </a:ext>
            </a:extLst>
          </p:cNvPr>
          <p:cNvSpPr/>
          <p:nvPr/>
        </p:nvSpPr>
        <p:spPr>
          <a:xfrm rot="10800000">
            <a:off x="7836" y="-883"/>
            <a:ext cx="11410317" cy="6858875"/>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72E30EA9-D38A-A96A-6C24-D0E6377F7080}"/>
              </a:ext>
            </a:extLst>
          </p:cNvPr>
          <p:cNvSpPr/>
          <p:nvPr/>
        </p:nvSpPr>
        <p:spPr>
          <a:xfrm rot="10800000">
            <a:off x="7838" y="0"/>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Google Shape;133;p1">
            <a:extLst>
              <a:ext uri="{FF2B5EF4-FFF2-40B4-BE49-F238E27FC236}">
                <a16:creationId xmlns:a16="http://schemas.microsoft.com/office/drawing/2014/main" id="{B6F7F7D6-A78E-B872-D775-22DE84B87FDB}"/>
              </a:ext>
            </a:extLst>
          </p:cNvPr>
          <p:cNvSpPr/>
          <p:nvPr/>
        </p:nvSpPr>
        <p:spPr>
          <a:xfrm>
            <a:off x="533138" y="2578308"/>
            <a:ext cx="10359712" cy="3640295"/>
          </a:xfrm>
          <a:prstGeom prst="rect">
            <a:avLst/>
          </a:prstGeom>
          <a:solidFill>
            <a:schemeClr val="bg1"/>
          </a:solidFill>
          <a:ln>
            <a:solidFill>
              <a:srgbClr val="5398A2"/>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 name="Text Placeholder 3">
            <a:extLst>
              <a:ext uri="{FF2B5EF4-FFF2-40B4-BE49-F238E27FC236}">
                <a16:creationId xmlns:a16="http://schemas.microsoft.com/office/drawing/2014/main" id="{FB5983BA-2900-1C6A-7E53-3C636D0EB29A}"/>
              </a:ext>
            </a:extLst>
          </p:cNvPr>
          <p:cNvSpPr txBox="1">
            <a:spLocks/>
          </p:cNvSpPr>
          <p:nvPr/>
        </p:nvSpPr>
        <p:spPr>
          <a:xfrm>
            <a:off x="1761808" y="3158776"/>
            <a:ext cx="8596396" cy="280578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Clr>
                <a:srgbClr val="E6C8C7"/>
              </a:buClr>
              <a:buNone/>
            </a:pPr>
            <a:r>
              <a:rPr lang="en-IE" sz="3200" b="1" dirty="0">
                <a:solidFill>
                  <a:srgbClr val="5398A2"/>
                </a:solidFill>
                <a:latin typeface="Calibri" panose="020F0502020204030204" pitchFamily="34" charset="0"/>
                <a:ea typeface="Calibri" panose="020F0502020204030204" pitchFamily="34" charset="0"/>
                <a:cs typeface="Calibri" panose="020F0502020204030204" pitchFamily="34" charset="0"/>
              </a:rPr>
              <a:t>Introduce the Topic of Collective Action: </a:t>
            </a:r>
          </a:p>
          <a:p>
            <a:pPr marL="0" indent="0">
              <a:lnSpc>
                <a:spcPts val="2500"/>
              </a:lnSpc>
              <a:spcBef>
                <a:spcPts val="0"/>
              </a:spcBef>
              <a:buClr>
                <a:srgbClr val="E6C8C7"/>
              </a:buClr>
              <a:buNone/>
            </a:pPr>
            <a:endParaRPr lang="en-IE" sz="2700" b="1" dirty="0">
              <a:solidFill>
                <a:srgbClr val="5398A2"/>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Begin by discussing the importance of collective action in addressing the climate crisis. Emphasize that people may have different approaches, ideas, and priorities when it comes to taking action, but that it’s important to acknowledge and appreciate this diversity as part of the process of working together.</a:t>
            </a:r>
          </a:p>
          <a:p>
            <a:pPr marL="0" indent="0">
              <a:lnSpc>
                <a:spcPts val="2500"/>
              </a:lnSpc>
              <a:spcBef>
                <a:spcPts val="0"/>
              </a:spcBef>
              <a:buClr>
                <a:srgbClr val="E6C8C7"/>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lvl="0" indent="0">
              <a:lnSpc>
                <a:spcPts val="2500"/>
              </a:lnSpc>
              <a:spcBef>
                <a:spcPts val="0"/>
              </a:spcBef>
              <a:buClr>
                <a:srgbClr val="E6C8C7"/>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endParaRPr lang="sv-S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93E8B291-6B14-F156-DBA1-A6BE5C15A9CA}"/>
              </a:ext>
            </a:extLst>
          </p:cNvPr>
          <p:cNvCxnSpPr>
            <a:cxnSpLocks/>
          </p:cNvCxnSpPr>
          <p:nvPr/>
        </p:nvCxnSpPr>
        <p:spPr>
          <a:xfrm flipH="1">
            <a:off x="1432452" y="3703503"/>
            <a:ext cx="9461428"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17" name="Group 16">
            <a:extLst>
              <a:ext uri="{FF2B5EF4-FFF2-40B4-BE49-F238E27FC236}">
                <a16:creationId xmlns:a16="http://schemas.microsoft.com/office/drawing/2014/main" id="{8704F4E6-A4CD-68D8-C369-CA0227745295}"/>
              </a:ext>
            </a:extLst>
          </p:cNvPr>
          <p:cNvGrpSpPr/>
          <p:nvPr/>
        </p:nvGrpSpPr>
        <p:grpSpPr>
          <a:xfrm>
            <a:off x="470511" y="3397801"/>
            <a:ext cx="1420700" cy="893966"/>
            <a:chOff x="5728181" y="1253145"/>
            <a:chExt cx="1546707" cy="973255"/>
          </a:xfrm>
        </p:grpSpPr>
        <p:sp>
          <p:nvSpPr>
            <p:cNvPr id="18" name="Oval 17">
              <a:extLst>
                <a:ext uri="{FF2B5EF4-FFF2-40B4-BE49-F238E27FC236}">
                  <a16:creationId xmlns:a16="http://schemas.microsoft.com/office/drawing/2014/main" id="{CBA906D9-AD5D-9FDB-43AB-26408865D39E}"/>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 Placeholder 23">
              <a:extLst>
                <a:ext uri="{FF2B5EF4-FFF2-40B4-BE49-F238E27FC236}">
                  <a16:creationId xmlns:a16="http://schemas.microsoft.com/office/drawing/2014/main" id="{B48A6D24-59E2-A7F6-EAA9-BC7A9ED45FC1}"/>
                </a:ext>
              </a:extLst>
            </p:cNvPr>
            <p:cNvSpPr txBox="1">
              <a:spLocks/>
            </p:cNvSpPr>
            <p:nvPr/>
          </p:nvSpPr>
          <p:spPr>
            <a:xfrm>
              <a:off x="5728181" y="1369242"/>
              <a:ext cx="1546707" cy="857158"/>
            </a:xfrm>
            <a:prstGeom prst="rect">
              <a:avLst/>
            </a:prstGeom>
            <a:noFill/>
            <a:ln>
              <a:noFill/>
            </a:ln>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latin typeface="Calibri" panose="020F0502020204030204" pitchFamily="34" charset="0"/>
                  <a:cs typeface="Calibri" panose="020F0502020204030204" pitchFamily="34" charset="0"/>
                </a:rPr>
                <a:t>01</a:t>
              </a:r>
            </a:p>
          </p:txBody>
        </p:sp>
      </p:grpSp>
      <p:sp>
        <p:nvSpPr>
          <p:cNvPr id="3" name="Google Shape;145;p2">
            <a:extLst>
              <a:ext uri="{FF2B5EF4-FFF2-40B4-BE49-F238E27FC236}">
                <a16:creationId xmlns:a16="http://schemas.microsoft.com/office/drawing/2014/main" id="{52D34569-4E54-F8B7-5279-B6460A2C897D}"/>
              </a:ext>
            </a:extLst>
          </p:cNvPr>
          <p:cNvSpPr txBox="1">
            <a:spLocks/>
          </p:cNvSpPr>
          <p:nvPr/>
        </p:nvSpPr>
        <p:spPr>
          <a:xfrm>
            <a:off x="0" y="639397"/>
            <a:ext cx="4991725"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Step-by-Step Process:</a:t>
            </a:r>
          </a:p>
        </p:txBody>
      </p:sp>
    </p:spTree>
    <p:extLst>
      <p:ext uri="{BB962C8B-B14F-4D97-AF65-F5344CB8AC3E}">
        <p14:creationId xmlns:p14="http://schemas.microsoft.com/office/powerpoint/2010/main" val="151798127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7EDB0D-2A09-18E3-9DA9-8F50A45012C0}"/>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3B32D309-2889-7E22-3867-91BB65870200}"/>
              </a:ext>
            </a:extLst>
          </p:cNvPr>
          <p:cNvPicPr>
            <a:picLocks noChangeAspect="1"/>
          </p:cNvPicPr>
          <p:nvPr/>
        </p:nvPicPr>
        <p:blipFill rotWithShape="1">
          <a:blip r:embed="rId2"/>
          <a:srcRect l="-16994" t="48092" r="16994" b="-11364"/>
          <a:stretch/>
        </p:blipFill>
        <p:spPr>
          <a:xfrm>
            <a:off x="5908757" y="20767"/>
            <a:ext cx="5487602" cy="5208132"/>
          </a:xfrm>
          <a:prstGeom prst="rect">
            <a:avLst/>
          </a:prstGeom>
        </p:spPr>
      </p:pic>
      <p:sp>
        <p:nvSpPr>
          <p:cNvPr id="11" name="Google Shape;133;p1">
            <a:extLst>
              <a:ext uri="{FF2B5EF4-FFF2-40B4-BE49-F238E27FC236}">
                <a16:creationId xmlns:a16="http://schemas.microsoft.com/office/drawing/2014/main" id="{D8A1DC9A-7FC8-5563-DDC4-8358A1E84195}"/>
              </a:ext>
            </a:extLst>
          </p:cNvPr>
          <p:cNvSpPr/>
          <p:nvPr/>
        </p:nvSpPr>
        <p:spPr>
          <a:xfrm rot="10800000">
            <a:off x="7836" y="-883"/>
            <a:ext cx="11410317" cy="6858875"/>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7ED5B684-EC47-304B-C7A2-8E61E5427C2E}"/>
              </a:ext>
            </a:extLst>
          </p:cNvPr>
          <p:cNvSpPr/>
          <p:nvPr/>
        </p:nvSpPr>
        <p:spPr>
          <a:xfrm rot="10800000">
            <a:off x="7838" y="0"/>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Google Shape;133;p1">
            <a:extLst>
              <a:ext uri="{FF2B5EF4-FFF2-40B4-BE49-F238E27FC236}">
                <a16:creationId xmlns:a16="http://schemas.microsoft.com/office/drawing/2014/main" id="{C1099690-60E4-8BC3-B76D-ACABBEE87026}"/>
              </a:ext>
            </a:extLst>
          </p:cNvPr>
          <p:cNvSpPr/>
          <p:nvPr/>
        </p:nvSpPr>
        <p:spPr>
          <a:xfrm>
            <a:off x="534081" y="554636"/>
            <a:ext cx="10359712" cy="5816183"/>
          </a:xfrm>
          <a:prstGeom prst="rect">
            <a:avLst/>
          </a:prstGeom>
          <a:solidFill>
            <a:schemeClr val="bg1"/>
          </a:solidFill>
          <a:ln>
            <a:solidFill>
              <a:srgbClr val="5398A2"/>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 name="Text Placeholder 3">
            <a:extLst>
              <a:ext uri="{FF2B5EF4-FFF2-40B4-BE49-F238E27FC236}">
                <a16:creationId xmlns:a16="http://schemas.microsoft.com/office/drawing/2014/main" id="{F7F9B2FD-0BC6-EE7F-C517-C4BA8D010873}"/>
              </a:ext>
            </a:extLst>
          </p:cNvPr>
          <p:cNvSpPr txBox="1">
            <a:spLocks/>
          </p:cNvSpPr>
          <p:nvPr/>
        </p:nvSpPr>
        <p:spPr>
          <a:xfrm>
            <a:off x="1761720" y="859040"/>
            <a:ext cx="8668560" cy="256996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Clr>
                <a:srgbClr val="E6C8C7"/>
              </a:buClr>
              <a:buNone/>
            </a:pPr>
            <a:r>
              <a:rPr lang="en-IE" sz="3200" b="1" dirty="0">
                <a:solidFill>
                  <a:srgbClr val="5398A2"/>
                </a:solidFill>
                <a:latin typeface="Calibri" panose="020F0502020204030204" pitchFamily="34" charset="0"/>
                <a:ea typeface="Calibri" panose="020F0502020204030204" pitchFamily="34" charset="0"/>
                <a:cs typeface="Calibri" panose="020F0502020204030204" pitchFamily="34" charset="0"/>
              </a:rPr>
              <a:t>Explain the Game’s Objective:</a:t>
            </a:r>
          </a:p>
          <a:p>
            <a:pPr marL="0" indent="0">
              <a:lnSpc>
                <a:spcPts val="2500"/>
              </a:lnSpc>
              <a:spcBef>
                <a:spcPts val="0"/>
              </a:spcBef>
              <a:buClr>
                <a:srgbClr val="E6C8C7"/>
              </a:buClr>
              <a:buNone/>
            </a:pPr>
            <a:endParaRPr lang="en-IE" sz="2700" b="1" dirty="0">
              <a:solidFill>
                <a:srgbClr val="5398A2"/>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5398A2"/>
              </a:buClr>
              <a:buNone/>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Introduce the Range of Opinion game by explaining that it’s a way to express views on various topics or statements without engaging in verbal debate. Participants will position themselves along a spectrum based on how much they agree or disagree with a statement related to climate action.</a:t>
            </a:r>
          </a:p>
          <a:p>
            <a:pPr marL="0" indent="0">
              <a:lnSpc>
                <a:spcPts val="2500"/>
              </a:lnSpc>
              <a:spcBef>
                <a:spcPts val="0"/>
              </a:spcBef>
              <a:buClr>
                <a:srgbClr val="5398A2"/>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5398A2"/>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a:lnSpc>
                <a:spcPts val="2500"/>
              </a:lnSpc>
              <a:spcBef>
                <a:spcPts val="0"/>
              </a:spcBef>
              <a:buClr>
                <a:srgbClr val="5398A2"/>
              </a:buClr>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lvl="0">
              <a:lnSpc>
                <a:spcPts val="2500"/>
              </a:lnSpc>
              <a:spcBef>
                <a:spcPts val="0"/>
              </a:spcBef>
              <a:buClr>
                <a:srgbClr val="5398A2"/>
              </a:buClr>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endParaRPr lang="sv-S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4E797D76-C74D-C72F-822E-CCC40AB070FF}"/>
              </a:ext>
            </a:extLst>
          </p:cNvPr>
          <p:cNvCxnSpPr>
            <a:cxnSpLocks/>
          </p:cNvCxnSpPr>
          <p:nvPr/>
        </p:nvCxnSpPr>
        <p:spPr>
          <a:xfrm flipH="1">
            <a:off x="1432365" y="1348463"/>
            <a:ext cx="9461428"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17" name="Group 16">
            <a:extLst>
              <a:ext uri="{FF2B5EF4-FFF2-40B4-BE49-F238E27FC236}">
                <a16:creationId xmlns:a16="http://schemas.microsoft.com/office/drawing/2014/main" id="{FEE06EF1-D805-B54E-E299-C2506D50D237}"/>
              </a:ext>
            </a:extLst>
          </p:cNvPr>
          <p:cNvGrpSpPr/>
          <p:nvPr/>
        </p:nvGrpSpPr>
        <p:grpSpPr>
          <a:xfrm>
            <a:off x="470424" y="1042761"/>
            <a:ext cx="1420700" cy="893966"/>
            <a:chOff x="5728181" y="1253145"/>
            <a:chExt cx="1546707" cy="973255"/>
          </a:xfrm>
        </p:grpSpPr>
        <p:sp>
          <p:nvSpPr>
            <p:cNvPr id="18" name="Oval 17">
              <a:extLst>
                <a:ext uri="{FF2B5EF4-FFF2-40B4-BE49-F238E27FC236}">
                  <a16:creationId xmlns:a16="http://schemas.microsoft.com/office/drawing/2014/main" id="{F5FFA65E-5617-9E69-776F-5653294DFD2B}"/>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 Placeholder 23">
              <a:extLst>
                <a:ext uri="{FF2B5EF4-FFF2-40B4-BE49-F238E27FC236}">
                  <a16:creationId xmlns:a16="http://schemas.microsoft.com/office/drawing/2014/main" id="{ADA9025A-D181-5315-1FA1-26A9F172A45E}"/>
                </a:ext>
              </a:extLst>
            </p:cNvPr>
            <p:cNvSpPr txBox="1">
              <a:spLocks/>
            </p:cNvSpPr>
            <p:nvPr/>
          </p:nvSpPr>
          <p:spPr>
            <a:xfrm>
              <a:off x="5728181" y="1369242"/>
              <a:ext cx="1546707" cy="857158"/>
            </a:xfrm>
            <a:prstGeom prst="rect">
              <a:avLst/>
            </a:prstGeom>
            <a:noFill/>
            <a:ln>
              <a:noFill/>
            </a:ln>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latin typeface="Calibri" panose="020F0502020204030204" pitchFamily="34" charset="0"/>
                  <a:cs typeface="Calibri" panose="020F0502020204030204" pitchFamily="34" charset="0"/>
                </a:rPr>
                <a:t>02</a:t>
              </a:r>
            </a:p>
          </p:txBody>
        </p:sp>
      </p:grpSp>
      <p:sp>
        <p:nvSpPr>
          <p:cNvPr id="3" name="Text Placeholder 3">
            <a:extLst>
              <a:ext uri="{FF2B5EF4-FFF2-40B4-BE49-F238E27FC236}">
                <a16:creationId xmlns:a16="http://schemas.microsoft.com/office/drawing/2014/main" id="{AC765831-0A1C-1AFE-F14C-0E6F8FB79AEC}"/>
              </a:ext>
            </a:extLst>
          </p:cNvPr>
          <p:cNvSpPr txBox="1">
            <a:spLocks/>
          </p:cNvSpPr>
          <p:nvPr/>
        </p:nvSpPr>
        <p:spPr>
          <a:xfrm>
            <a:off x="1763789" y="3719360"/>
            <a:ext cx="8668560" cy="256996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Clr>
                <a:srgbClr val="E6C8C7"/>
              </a:buClr>
              <a:buNone/>
            </a:pPr>
            <a:r>
              <a:rPr lang="en-IE" sz="3200" b="1" dirty="0">
                <a:solidFill>
                  <a:srgbClr val="5398A2"/>
                </a:solidFill>
                <a:latin typeface="Calibri" panose="020F0502020204030204" pitchFamily="34" charset="0"/>
                <a:ea typeface="Calibri" panose="020F0502020204030204" pitchFamily="34" charset="0"/>
                <a:cs typeface="Calibri" panose="020F0502020204030204" pitchFamily="34" charset="0"/>
              </a:rPr>
              <a:t>Create a Physical Spectrum:</a:t>
            </a:r>
          </a:p>
          <a:p>
            <a:pPr marL="0" indent="0">
              <a:lnSpc>
                <a:spcPts val="2500"/>
              </a:lnSpc>
              <a:spcBef>
                <a:spcPts val="0"/>
              </a:spcBef>
              <a:buClr>
                <a:srgbClr val="E6C8C7"/>
              </a:buClr>
              <a:buNone/>
            </a:pPr>
            <a:endParaRPr lang="en-IE" sz="2700" b="1" dirty="0">
              <a:solidFill>
                <a:srgbClr val="5398A2"/>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5398A2"/>
              </a:buClr>
              <a:buNone/>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In the room or space where the game is taking place, use tape, rope, or even an imaginary line to mark a spectrum on the floor. One end represents </a:t>
            </a:r>
            <a:r>
              <a:rPr lang="en-IE" sz="2400" b="1" dirty="0">
                <a:solidFill>
                  <a:srgbClr val="404040"/>
                </a:solidFill>
                <a:latin typeface="Calibri" panose="020F0502020204030204" pitchFamily="34" charset="0"/>
                <a:ea typeface="Calibri" panose="020F0502020204030204" pitchFamily="34" charset="0"/>
                <a:cs typeface="Calibri" panose="020F0502020204030204" pitchFamily="34" charset="0"/>
              </a:rPr>
              <a:t>“Strongly Agree” </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and the opposite end represents </a:t>
            </a:r>
            <a:r>
              <a:rPr lang="en-IE" sz="2400" b="1" dirty="0">
                <a:solidFill>
                  <a:srgbClr val="404040"/>
                </a:solidFill>
                <a:latin typeface="Calibri" panose="020F0502020204030204" pitchFamily="34" charset="0"/>
                <a:ea typeface="Calibri" panose="020F0502020204030204" pitchFamily="34" charset="0"/>
                <a:cs typeface="Calibri" panose="020F0502020204030204" pitchFamily="34" charset="0"/>
              </a:rPr>
              <a:t>“Strongly Disagree.” </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The middle represents a neutral or uncertain stance.</a:t>
            </a:r>
          </a:p>
          <a:p>
            <a:pPr marL="0" indent="0">
              <a:lnSpc>
                <a:spcPts val="2500"/>
              </a:lnSpc>
              <a:spcBef>
                <a:spcPts val="0"/>
              </a:spcBef>
              <a:buClr>
                <a:srgbClr val="5398A2"/>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5398A2"/>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a:lnSpc>
                <a:spcPts val="2500"/>
              </a:lnSpc>
              <a:spcBef>
                <a:spcPts val="0"/>
              </a:spcBef>
              <a:buClr>
                <a:srgbClr val="5398A2"/>
              </a:buClr>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lvl="0">
              <a:lnSpc>
                <a:spcPts val="2500"/>
              </a:lnSpc>
              <a:spcBef>
                <a:spcPts val="0"/>
              </a:spcBef>
              <a:buClr>
                <a:srgbClr val="5398A2"/>
              </a:buClr>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endParaRPr lang="sv-S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5" name="Straight Connector 4">
            <a:extLst>
              <a:ext uri="{FF2B5EF4-FFF2-40B4-BE49-F238E27FC236}">
                <a16:creationId xmlns:a16="http://schemas.microsoft.com/office/drawing/2014/main" id="{8953D48A-EB85-AE7D-A4FC-498A586A6F29}"/>
              </a:ext>
            </a:extLst>
          </p:cNvPr>
          <p:cNvCxnSpPr>
            <a:cxnSpLocks/>
          </p:cNvCxnSpPr>
          <p:nvPr/>
        </p:nvCxnSpPr>
        <p:spPr>
          <a:xfrm flipH="1">
            <a:off x="1434434" y="4208783"/>
            <a:ext cx="9461428"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6" name="Group 5">
            <a:extLst>
              <a:ext uri="{FF2B5EF4-FFF2-40B4-BE49-F238E27FC236}">
                <a16:creationId xmlns:a16="http://schemas.microsoft.com/office/drawing/2014/main" id="{CBADC4C0-36C1-881B-852A-ABB1E0DD877B}"/>
              </a:ext>
            </a:extLst>
          </p:cNvPr>
          <p:cNvGrpSpPr/>
          <p:nvPr/>
        </p:nvGrpSpPr>
        <p:grpSpPr>
          <a:xfrm>
            <a:off x="472493" y="3903081"/>
            <a:ext cx="1420700" cy="893966"/>
            <a:chOff x="5728181" y="1253145"/>
            <a:chExt cx="1546707" cy="973255"/>
          </a:xfrm>
        </p:grpSpPr>
        <p:sp>
          <p:nvSpPr>
            <p:cNvPr id="7" name="Oval 6">
              <a:extLst>
                <a:ext uri="{FF2B5EF4-FFF2-40B4-BE49-F238E27FC236}">
                  <a16:creationId xmlns:a16="http://schemas.microsoft.com/office/drawing/2014/main" id="{81AAFBF5-AD21-66DE-26EB-685CB59A73FE}"/>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 Placeholder 23">
              <a:extLst>
                <a:ext uri="{FF2B5EF4-FFF2-40B4-BE49-F238E27FC236}">
                  <a16:creationId xmlns:a16="http://schemas.microsoft.com/office/drawing/2014/main" id="{169EBB0F-2557-962B-6446-17B48254585B}"/>
                </a:ext>
              </a:extLst>
            </p:cNvPr>
            <p:cNvSpPr txBox="1">
              <a:spLocks/>
            </p:cNvSpPr>
            <p:nvPr/>
          </p:nvSpPr>
          <p:spPr>
            <a:xfrm>
              <a:off x="5728181" y="1369242"/>
              <a:ext cx="1546707" cy="857158"/>
            </a:xfrm>
            <a:prstGeom prst="rect">
              <a:avLst/>
            </a:prstGeom>
            <a:noFill/>
            <a:ln>
              <a:noFill/>
            </a:ln>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latin typeface="Calibri" panose="020F0502020204030204" pitchFamily="34" charset="0"/>
                  <a:cs typeface="Calibri" panose="020F0502020204030204" pitchFamily="34" charset="0"/>
                </a:rPr>
                <a:t>03</a:t>
              </a:r>
            </a:p>
          </p:txBody>
        </p:sp>
      </p:grpSp>
    </p:spTree>
    <p:extLst>
      <p:ext uri="{BB962C8B-B14F-4D97-AF65-F5344CB8AC3E}">
        <p14:creationId xmlns:p14="http://schemas.microsoft.com/office/powerpoint/2010/main" val="285634294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D95917-7811-126F-0360-860BB0E71E1A}"/>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5366CCB1-A23E-1E21-61F8-9344FE9131DA}"/>
              </a:ext>
            </a:extLst>
          </p:cNvPr>
          <p:cNvPicPr>
            <a:picLocks noChangeAspect="1"/>
          </p:cNvPicPr>
          <p:nvPr/>
        </p:nvPicPr>
        <p:blipFill rotWithShape="1">
          <a:blip r:embed="rId2"/>
          <a:srcRect l="-16994" t="48092" r="16994" b="-11364"/>
          <a:stretch/>
        </p:blipFill>
        <p:spPr>
          <a:xfrm>
            <a:off x="5908757" y="20767"/>
            <a:ext cx="5487602" cy="5208132"/>
          </a:xfrm>
          <a:prstGeom prst="rect">
            <a:avLst/>
          </a:prstGeom>
        </p:spPr>
      </p:pic>
      <p:sp>
        <p:nvSpPr>
          <p:cNvPr id="11" name="Google Shape;133;p1">
            <a:extLst>
              <a:ext uri="{FF2B5EF4-FFF2-40B4-BE49-F238E27FC236}">
                <a16:creationId xmlns:a16="http://schemas.microsoft.com/office/drawing/2014/main" id="{C9C5FB4B-4741-7158-6DBB-17D7A194A3B9}"/>
              </a:ext>
            </a:extLst>
          </p:cNvPr>
          <p:cNvSpPr/>
          <p:nvPr/>
        </p:nvSpPr>
        <p:spPr>
          <a:xfrm rot="10800000">
            <a:off x="7836" y="-883"/>
            <a:ext cx="11410317" cy="6858875"/>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C3AD0007-495C-C36F-FDBB-F1F9D57E381F}"/>
              </a:ext>
            </a:extLst>
          </p:cNvPr>
          <p:cNvSpPr/>
          <p:nvPr/>
        </p:nvSpPr>
        <p:spPr>
          <a:xfrm rot="10800000">
            <a:off x="7838" y="0"/>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Google Shape;133;p1">
            <a:extLst>
              <a:ext uri="{FF2B5EF4-FFF2-40B4-BE49-F238E27FC236}">
                <a16:creationId xmlns:a16="http://schemas.microsoft.com/office/drawing/2014/main" id="{9042DECF-0F5A-72B3-7EE6-E2B59D9AC6B1}"/>
              </a:ext>
            </a:extLst>
          </p:cNvPr>
          <p:cNvSpPr/>
          <p:nvPr/>
        </p:nvSpPr>
        <p:spPr>
          <a:xfrm>
            <a:off x="579051" y="289984"/>
            <a:ext cx="10359712" cy="6589659"/>
          </a:xfrm>
          <a:prstGeom prst="rect">
            <a:avLst/>
          </a:prstGeom>
          <a:solidFill>
            <a:schemeClr val="bg1"/>
          </a:solidFill>
          <a:ln>
            <a:solidFill>
              <a:srgbClr val="5398A2"/>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 name="Text Placeholder 3">
            <a:extLst>
              <a:ext uri="{FF2B5EF4-FFF2-40B4-BE49-F238E27FC236}">
                <a16:creationId xmlns:a16="http://schemas.microsoft.com/office/drawing/2014/main" id="{6680314B-3ACD-6E55-F1C8-FC349ADF39E2}"/>
              </a:ext>
            </a:extLst>
          </p:cNvPr>
          <p:cNvSpPr txBox="1">
            <a:spLocks/>
          </p:cNvSpPr>
          <p:nvPr/>
        </p:nvSpPr>
        <p:spPr>
          <a:xfrm>
            <a:off x="1806690" y="617448"/>
            <a:ext cx="8956248" cy="519239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Clr>
                <a:srgbClr val="E6C8C7"/>
              </a:buClr>
              <a:buNone/>
            </a:pPr>
            <a:r>
              <a:rPr lang="en-IE" sz="3200" b="1" dirty="0">
                <a:solidFill>
                  <a:srgbClr val="5398A2"/>
                </a:solidFill>
                <a:latin typeface="Calibri" panose="020F0502020204030204" pitchFamily="34" charset="0"/>
                <a:ea typeface="Calibri" panose="020F0502020204030204" pitchFamily="34" charset="0"/>
                <a:cs typeface="Calibri" panose="020F0502020204030204" pitchFamily="34" charset="0"/>
              </a:rPr>
              <a:t>Present a Series of Statements:</a:t>
            </a:r>
          </a:p>
          <a:p>
            <a:pPr marL="0" indent="0">
              <a:lnSpc>
                <a:spcPts val="2500"/>
              </a:lnSpc>
              <a:spcBef>
                <a:spcPts val="0"/>
              </a:spcBef>
              <a:buClr>
                <a:srgbClr val="E6C8C7"/>
              </a:buClr>
              <a:buNone/>
            </a:pPr>
            <a:endParaRPr lang="en-IE" sz="2700" b="1" dirty="0">
              <a:solidFill>
                <a:srgbClr val="5398A2"/>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5398A2"/>
              </a:buClr>
              <a:buNone/>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Read out a series of statements related to climate action and collective approaches. </a:t>
            </a:r>
          </a:p>
          <a:p>
            <a:pPr marL="0" indent="0">
              <a:lnSpc>
                <a:spcPct val="100000"/>
              </a:lnSpc>
              <a:spcBef>
                <a:spcPts val="0"/>
              </a:spcBef>
              <a:buClr>
                <a:srgbClr val="5398A2"/>
              </a:buClr>
              <a:buNone/>
            </a:pPr>
            <a:endParaRPr lang="en-IE" sz="8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5398A2"/>
              </a:buClr>
              <a:buNone/>
            </a:pPr>
            <a:r>
              <a:rPr lang="en-IE" sz="2400" b="1" dirty="0">
                <a:solidFill>
                  <a:srgbClr val="5398A2"/>
                </a:solidFill>
                <a:latin typeface="Calibri" panose="020F0502020204030204" pitchFamily="34" charset="0"/>
                <a:ea typeface="Calibri" panose="020F0502020204030204" pitchFamily="34" charset="0"/>
                <a:cs typeface="Calibri" panose="020F0502020204030204" pitchFamily="34" charset="0"/>
              </a:rPr>
              <a:t>For example:</a:t>
            </a:r>
          </a:p>
          <a:p>
            <a:pPr marL="357188" indent="-357188">
              <a:lnSpc>
                <a:spcPts val="2500"/>
              </a:lnSpc>
              <a:spcBef>
                <a:spcPts val="0"/>
              </a:spcBef>
              <a:buClr>
                <a:srgbClr val="5398A2"/>
              </a:buClr>
            </a:pPr>
            <a:r>
              <a:rPr lang="en-IE" sz="2400" b="1" dirty="0">
                <a:solidFill>
                  <a:srgbClr val="404040"/>
                </a:solidFill>
                <a:latin typeface="Calibri" panose="020F0502020204030204" pitchFamily="34" charset="0"/>
                <a:ea typeface="Calibri" panose="020F0502020204030204" pitchFamily="34" charset="0"/>
                <a:cs typeface="Calibri" panose="020F0502020204030204" pitchFamily="34" charset="0"/>
              </a:rPr>
              <a:t>“Individual actions, such as reducing personal carbon footprints, are enough to solve the climate crisis.”</a:t>
            </a:r>
          </a:p>
          <a:p>
            <a:pPr marL="357188" indent="-357188">
              <a:lnSpc>
                <a:spcPts val="2500"/>
              </a:lnSpc>
              <a:spcBef>
                <a:spcPts val="0"/>
              </a:spcBef>
              <a:buClr>
                <a:srgbClr val="5398A2"/>
              </a:buClr>
            </a:pPr>
            <a:r>
              <a:rPr lang="en-IE" sz="2400" b="1" dirty="0">
                <a:solidFill>
                  <a:srgbClr val="404040"/>
                </a:solidFill>
                <a:latin typeface="Calibri" panose="020F0502020204030204" pitchFamily="34" charset="0"/>
                <a:ea typeface="Calibri" panose="020F0502020204030204" pitchFamily="34" charset="0"/>
                <a:cs typeface="Calibri" panose="020F0502020204030204" pitchFamily="34" charset="0"/>
              </a:rPr>
              <a:t>“Governments should take the lead in addressing climate change through policy changes and regulations.”</a:t>
            </a:r>
          </a:p>
          <a:p>
            <a:pPr marL="357188" indent="-357188">
              <a:lnSpc>
                <a:spcPts val="2500"/>
              </a:lnSpc>
              <a:spcBef>
                <a:spcPts val="0"/>
              </a:spcBef>
              <a:buClr>
                <a:srgbClr val="5398A2"/>
              </a:buClr>
            </a:pPr>
            <a:r>
              <a:rPr lang="en-IE" sz="2400" b="1" dirty="0">
                <a:solidFill>
                  <a:srgbClr val="404040"/>
                </a:solidFill>
                <a:latin typeface="Calibri" panose="020F0502020204030204" pitchFamily="34" charset="0"/>
                <a:ea typeface="Calibri" panose="020F0502020204030204" pitchFamily="34" charset="0"/>
                <a:cs typeface="Calibri" panose="020F0502020204030204" pitchFamily="34" charset="0"/>
              </a:rPr>
              <a:t>“Community-based solutions are more effective than global initiatives for fighting climate change.”</a:t>
            </a:r>
          </a:p>
          <a:p>
            <a:pPr marL="357188" indent="-357188">
              <a:lnSpc>
                <a:spcPts val="2500"/>
              </a:lnSpc>
              <a:spcBef>
                <a:spcPts val="0"/>
              </a:spcBef>
              <a:buClr>
                <a:srgbClr val="5398A2"/>
              </a:buClr>
            </a:pPr>
            <a:r>
              <a:rPr lang="en-IE" sz="2400" b="1" dirty="0">
                <a:solidFill>
                  <a:srgbClr val="404040"/>
                </a:solidFill>
                <a:latin typeface="Calibri" panose="020F0502020204030204" pitchFamily="34" charset="0"/>
                <a:ea typeface="Calibri" panose="020F0502020204030204" pitchFamily="34" charset="0"/>
                <a:cs typeface="Calibri" panose="020F0502020204030204" pitchFamily="34" charset="0"/>
              </a:rPr>
              <a:t>“Climate activism should prioritize direct action, such as protests and civil disobedience.”</a:t>
            </a:r>
            <a:b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b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You can have members of the group add their own statements and have other members respond, as well. If you choose to do this, perhaps allow all group members to review the existing statements and anonymously write down additional statements to be read by someone at this stage.</a:t>
            </a:r>
          </a:p>
          <a:p>
            <a:pPr marL="0" indent="0">
              <a:lnSpc>
                <a:spcPts val="2500"/>
              </a:lnSpc>
              <a:spcBef>
                <a:spcPts val="0"/>
              </a:spcBef>
              <a:buClr>
                <a:srgbClr val="5398A2"/>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endParaRPr lang="sv-S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193F5BBC-AF85-9246-0AF1-28D8DCADAEE6}"/>
              </a:ext>
            </a:extLst>
          </p:cNvPr>
          <p:cNvCxnSpPr>
            <a:cxnSpLocks/>
          </p:cNvCxnSpPr>
          <p:nvPr/>
        </p:nvCxnSpPr>
        <p:spPr>
          <a:xfrm flipH="1">
            <a:off x="1477335" y="1106872"/>
            <a:ext cx="9461428"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17" name="Group 16">
            <a:extLst>
              <a:ext uri="{FF2B5EF4-FFF2-40B4-BE49-F238E27FC236}">
                <a16:creationId xmlns:a16="http://schemas.microsoft.com/office/drawing/2014/main" id="{EE021F8D-E283-C57F-8E2C-1D576A8ABBF1}"/>
              </a:ext>
            </a:extLst>
          </p:cNvPr>
          <p:cNvGrpSpPr/>
          <p:nvPr/>
        </p:nvGrpSpPr>
        <p:grpSpPr>
          <a:xfrm>
            <a:off x="515394" y="801170"/>
            <a:ext cx="1420700" cy="893966"/>
            <a:chOff x="5728181" y="1253145"/>
            <a:chExt cx="1546707" cy="973255"/>
          </a:xfrm>
        </p:grpSpPr>
        <p:sp>
          <p:nvSpPr>
            <p:cNvPr id="18" name="Oval 17">
              <a:extLst>
                <a:ext uri="{FF2B5EF4-FFF2-40B4-BE49-F238E27FC236}">
                  <a16:creationId xmlns:a16="http://schemas.microsoft.com/office/drawing/2014/main" id="{9F4A648C-F01B-7E17-92C9-99B38E1FF5DD}"/>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 Placeholder 23">
              <a:extLst>
                <a:ext uri="{FF2B5EF4-FFF2-40B4-BE49-F238E27FC236}">
                  <a16:creationId xmlns:a16="http://schemas.microsoft.com/office/drawing/2014/main" id="{D41B1A62-D3CC-85A8-55E5-5CC0699111C0}"/>
                </a:ext>
              </a:extLst>
            </p:cNvPr>
            <p:cNvSpPr txBox="1">
              <a:spLocks/>
            </p:cNvSpPr>
            <p:nvPr/>
          </p:nvSpPr>
          <p:spPr>
            <a:xfrm>
              <a:off x="5728181" y="1369242"/>
              <a:ext cx="1546707" cy="857158"/>
            </a:xfrm>
            <a:prstGeom prst="rect">
              <a:avLst/>
            </a:prstGeom>
            <a:noFill/>
            <a:ln>
              <a:noFill/>
            </a:ln>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latin typeface="Calibri" panose="020F0502020204030204" pitchFamily="34" charset="0"/>
                  <a:cs typeface="Calibri" panose="020F0502020204030204" pitchFamily="34" charset="0"/>
                </a:rPr>
                <a:t>04</a:t>
              </a:r>
            </a:p>
          </p:txBody>
        </p:sp>
      </p:grpSp>
    </p:spTree>
    <p:extLst>
      <p:ext uri="{BB962C8B-B14F-4D97-AF65-F5344CB8AC3E}">
        <p14:creationId xmlns:p14="http://schemas.microsoft.com/office/powerpoint/2010/main" val="14338332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AD85F3-FDAB-482E-4754-1940DA60D5E1}"/>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2F5BB34C-0027-DD97-32F0-57165D10AB41}"/>
              </a:ext>
            </a:extLst>
          </p:cNvPr>
          <p:cNvPicPr>
            <a:picLocks noChangeAspect="1"/>
          </p:cNvPicPr>
          <p:nvPr/>
        </p:nvPicPr>
        <p:blipFill rotWithShape="1">
          <a:blip r:embed="rId2"/>
          <a:srcRect l="-16994" t="48092" r="16994" b="-11364"/>
          <a:stretch/>
        </p:blipFill>
        <p:spPr>
          <a:xfrm>
            <a:off x="5908757" y="20767"/>
            <a:ext cx="5487602" cy="5208132"/>
          </a:xfrm>
          <a:prstGeom prst="rect">
            <a:avLst/>
          </a:prstGeom>
        </p:spPr>
      </p:pic>
      <p:sp>
        <p:nvSpPr>
          <p:cNvPr id="11" name="Google Shape;133;p1">
            <a:extLst>
              <a:ext uri="{FF2B5EF4-FFF2-40B4-BE49-F238E27FC236}">
                <a16:creationId xmlns:a16="http://schemas.microsoft.com/office/drawing/2014/main" id="{2F873223-83F1-9A12-5E0E-A1F316C8FE7D}"/>
              </a:ext>
            </a:extLst>
          </p:cNvPr>
          <p:cNvSpPr/>
          <p:nvPr/>
        </p:nvSpPr>
        <p:spPr>
          <a:xfrm rot="10800000">
            <a:off x="7836" y="-883"/>
            <a:ext cx="11410317" cy="6858875"/>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8DB9761D-4CAD-9C91-0342-0A75610655F5}"/>
              </a:ext>
            </a:extLst>
          </p:cNvPr>
          <p:cNvSpPr/>
          <p:nvPr/>
        </p:nvSpPr>
        <p:spPr>
          <a:xfrm rot="10800000">
            <a:off x="7838" y="0"/>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Google Shape;133;p1">
            <a:extLst>
              <a:ext uri="{FF2B5EF4-FFF2-40B4-BE49-F238E27FC236}">
                <a16:creationId xmlns:a16="http://schemas.microsoft.com/office/drawing/2014/main" id="{E455BBBE-CEB5-301E-0F6F-89C93FE1805F}"/>
              </a:ext>
            </a:extLst>
          </p:cNvPr>
          <p:cNvSpPr/>
          <p:nvPr/>
        </p:nvSpPr>
        <p:spPr>
          <a:xfrm>
            <a:off x="519091" y="595285"/>
            <a:ext cx="10359712" cy="5940425"/>
          </a:xfrm>
          <a:prstGeom prst="rect">
            <a:avLst/>
          </a:prstGeom>
          <a:solidFill>
            <a:schemeClr val="bg1"/>
          </a:solidFill>
          <a:ln>
            <a:solidFill>
              <a:srgbClr val="5398A2"/>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 name="Text Placeholder 3">
            <a:extLst>
              <a:ext uri="{FF2B5EF4-FFF2-40B4-BE49-F238E27FC236}">
                <a16:creationId xmlns:a16="http://schemas.microsoft.com/office/drawing/2014/main" id="{49207165-92C2-3D62-0D12-A21EF9CD290C}"/>
              </a:ext>
            </a:extLst>
          </p:cNvPr>
          <p:cNvSpPr txBox="1">
            <a:spLocks/>
          </p:cNvSpPr>
          <p:nvPr/>
        </p:nvSpPr>
        <p:spPr>
          <a:xfrm>
            <a:off x="1746730" y="922750"/>
            <a:ext cx="8448012" cy="174175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Clr>
                <a:srgbClr val="E6C8C7"/>
              </a:buClr>
              <a:buNone/>
            </a:pPr>
            <a:r>
              <a:rPr lang="en-IE" sz="3200" b="1" dirty="0">
                <a:solidFill>
                  <a:srgbClr val="5398A2"/>
                </a:solidFill>
                <a:latin typeface="Calibri" panose="020F0502020204030204" pitchFamily="34" charset="0"/>
                <a:ea typeface="Calibri" panose="020F0502020204030204" pitchFamily="34" charset="0"/>
                <a:cs typeface="Calibri" panose="020F0502020204030204" pitchFamily="34" charset="0"/>
              </a:rPr>
              <a:t>After reading each statement:</a:t>
            </a:r>
          </a:p>
          <a:p>
            <a:pPr marL="0" indent="0">
              <a:lnSpc>
                <a:spcPts val="2500"/>
              </a:lnSpc>
              <a:spcBef>
                <a:spcPts val="0"/>
              </a:spcBef>
              <a:buClr>
                <a:srgbClr val="E6C8C7"/>
              </a:buClr>
              <a:buNone/>
            </a:pPr>
            <a:endParaRPr lang="en-IE" sz="2700" b="1" dirty="0">
              <a:solidFill>
                <a:srgbClr val="5398A2"/>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5398A2"/>
              </a:buClr>
              <a:buNone/>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After reading each statement, ask participants to move to the point on the spectrum that best represents their opinion. Allow participants to stand anywhere along the line—from strongly agree to strongly disagree.</a:t>
            </a:r>
          </a:p>
          <a:p>
            <a:pPr marL="0" indent="0">
              <a:lnSpc>
                <a:spcPts val="2500"/>
              </a:lnSpc>
              <a:spcBef>
                <a:spcPts val="0"/>
              </a:spcBef>
              <a:buClr>
                <a:srgbClr val="5398A2"/>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endParaRPr lang="sv-S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6279C35F-C435-7478-9860-B0DD95B4D9D5}"/>
              </a:ext>
            </a:extLst>
          </p:cNvPr>
          <p:cNvCxnSpPr>
            <a:cxnSpLocks/>
          </p:cNvCxnSpPr>
          <p:nvPr/>
        </p:nvCxnSpPr>
        <p:spPr>
          <a:xfrm flipH="1">
            <a:off x="1417375" y="1412174"/>
            <a:ext cx="9461428"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17" name="Group 16">
            <a:extLst>
              <a:ext uri="{FF2B5EF4-FFF2-40B4-BE49-F238E27FC236}">
                <a16:creationId xmlns:a16="http://schemas.microsoft.com/office/drawing/2014/main" id="{660A1493-BF69-07FC-EEDE-B554E4F93BA1}"/>
              </a:ext>
            </a:extLst>
          </p:cNvPr>
          <p:cNvGrpSpPr/>
          <p:nvPr/>
        </p:nvGrpSpPr>
        <p:grpSpPr>
          <a:xfrm>
            <a:off x="455434" y="1106472"/>
            <a:ext cx="1420700" cy="893966"/>
            <a:chOff x="5728181" y="1253145"/>
            <a:chExt cx="1546707" cy="973255"/>
          </a:xfrm>
        </p:grpSpPr>
        <p:sp>
          <p:nvSpPr>
            <p:cNvPr id="18" name="Oval 17">
              <a:extLst>
                <a:ext uri="{FF2B5EF4-FFF2-40B4-BE49-F238E27FC236}">
                  <a16:creationId xmlns:a16="http://schemas.microsoft.com/office/drawing/2014/main" id="{8CD36157-ADF6-EB2A-9CF1-80B895967B88}"/>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 Placeholder 23">
              <a:extLst>
                <a:ext uri="{FF2B5EF4-FFF2-40B4-BE49-F238E27FC236}">
                  <a16:creationId xmlns:a16="http://schemas.microsoft.com/office/drawing/2014/main" id="{5FE2EE64-FABA-EA43-EE68-615E6CF1D162}"/>
                </a:ext>
              </a:extLst>
            </p:cNvPr>
            <p:cNvSpPr txBox="1">
              <a:spLocks/>
            </p:cNvSpPr>
            <p:nvPr/>
          </p:nvSpPr>
          <p:spPr>
            <a:xfrm>
              <a:off x="5728181" y="1369242"/>
              <a:ext cx="1546707" cy="857158"/>
            </a:xfrm>
            <a:prstGeom prst="rect">
              <a:avLst/>
            </a:prstGeom>
            <a:noFill/>
            <a:ln>
              <a:noFill/>
            </a:ln>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latin typeface="Calibri" panose="020F0502020204030204" pitchFamily="34" charset="0"/>
                  <a:cs typeface="Calibri" panose="020F0502020204030204" pitchFamily="34" charset="0"/>
                </a:rPr>
                <a:t>05</a:t>
              </a:r>
            </a:p>
          </p:txBody>
        </p:sp>
      </p:grpSp>
      <p:sp>
        <p:nvSpPr>
          <p:cNvPr id="9" name="Text Placeholder 3">
            <a:extLst>
              <a:ext uri="{FF2B5EF4-FFF2-40B4-BE49-F238E27FC236}">
                <a16:creationId xmlns:a16="http://schemas.microsoft.com/office/drawing/2014/main" id="{13E1C59C-37C4-546B-65F2-2D6A09F5D362}"/>
              </a:ext>
            </a:extLst>
          </p:cNvPr>
          <p:cNvSpPr txBox="1">
            <a:spLocks/>
          </p:cNvSpPr>
          <p:nvPr/>
        </p:nvSpPr>
        <p:spPr>
          <a:xfrm>
            <a:off x="1725758" y="3388190"/>
            <a:ext cx="8842308" cy="174175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Clr>
                <a:srgbClr val="E6C8C7"/>
              </a:buClr>
              <a:buNone/>
            </a:pPr>
            <a:r>
              <a:rPr lang="en-IE" sz="3200" b="1" dirty="0">
                <a:solidFill>
                  <a:srgbClr val="5398A2"/>
                </a:solidFill>
                <a:latin typeface="Calibri" panose="020F0502020204030204" pitchFamily="34" charset="0"/>
                <a:ea typeface="Calibri" panose="020F0502020204030204" pitchFamily="34" charset="0"/>
                <a:cs typeface="Calibri" panose="020F0502020204030204" pitchFamily="34" charset="0"/>
              </a:rPr>
              <a:t>Observe and Reflect:</a:t>
            </a:r>
          </a:p>
          <a:p>
            <a:pPr marL="0" indent="0">
              <a:lnSpc>
                <a:spcPts val="2500"/>
              </a:lnSpc>
              <a:spcBef>
                <a:spcPts val="0"/>
              </a:spcBef>
              <a:buClr>
                <a:srgbClr val="E6C8C7"/>
              </a:buClr>
              <a:buNone/>
            </a:pPr>
            <a:endParaRPr lang="en-IE" sz="2700" b="1" dirty="0">
              <a:solidFill>
                <a:srgbClr val="5398A2"/>
              </a:solidFill>
              <a:latin typeface="Calibri" panose="020F0502020204030204" pitchFamily="34" charset="0"/>
              <a:ea typeface="Calibri" panose="020F0502020204030204" pitchFamily="34" charset="0"/>
              <a:cs typeface="Calibri" panose="020F0502020204030204" pitchFamily="34" charset="0"/>
            </a:endParaRPr>
          </a:p>
          <a:p>
            <a:pPr marL="0" lvl="0" indent="0">
              <a:lnSpc>
                <a:spcPts val="2500"/>
              </a:lnSpc>
              <a:spcBef>
                <a:spcPts val="0"/>
              </a:spcBef>
              <a:buClr>
                <a:srgbClr val="5398A2"/>
              </a:buClr>
              <a:buNone/>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Once everyone has positioned themselves on the spectrum, ask participants to observe the distribution of the group. </a:t>
            </a:r>
          </a:p>
          <a:p>
            <a:pPr marL="0" lvl="0" indent="0">
              <a:lnSpc>
                <a:spcPct val="100000"/>
              </a:lnSpc>
              <a:spcBef>
                <a:spcPts val="0"/>
              </a:spcBef>
              <a:buClr>
                <a:srgbClr val="5398A2"/>
              </a:buClr>
              <a:buNone/>
            </a:pPr>
            <a:endParaRPr lang="en-IE" sz="8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lvl="0" indent="0">
              <a:lnSpc>
                <a:spcPts val="2500"/>
              </a:lnSpc>
              <a:spcBef>
                <a:spcPts val="0"/>
              </a:spcBef>
              <a:buClr>
                <a:srgbClr val="5398A2"/>
              </a:buClr>
              <a:buNone/>
            </a:pPr>
            <a:r>
              <a:rPr lang="en-IE" sz="2400" b="1" dirty="0">
                <a:solidFill>
                  <a:srgbClr val="5398A2"/>
                </a:solidFill>
                <a:latin typeface="Calibri" panose="020F0502020204030204" pitchFamily="34" charset="0"/>
                <a:ea typeface="Calibri" panose="020F0502020204030204" pitchFamily="34" charset="0"/>
                <a:cs typeface="Calibri" panose="020F0502020204030204" pitchFamily="34" charset="0"/>
              </a:rPr>
              <a:t>Ask questions like:</a:t>
            </a:r>
          </a:p>
          <a:p>
            <a:pPr>
              <a:lnSpc>
                <a:spcPts val="2500"/>
              </a:lnSpc>
              <a:spcBef>
                <a:spcPts val="0"/>
              </a:spcBef>
              <a:buClr>
                <a:srgbClr val="5398A2"/>
              </a:buClr>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What do you notice about where people are standing?</a:t>
            </a:r>
          </a:p>
          <a:p>
            <a:pPr>
              <a:lnSpc>
                <a:spcPts val="2500"/>
              </a:lnSpc>
              <a:spcBef>
                <a:spcPts val="0"/>
              </a:spcBef>
              <a:buClr>
                <a:srgbClr val="5398A2"/>
              </a:buClr>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Were you surprised by how many people stood in a particular spot?</a:t>
            </a:r>
          </a:p>
          <a:p>
            <a:pPr>
              <a:lnSpc>
                <a:spcPts val="2500"/>
              </a:lnSpc>
              <a:spcBef>
                <a:spcPts val="0"/>
              </a:spcBef>
              <a:buClr>
                <a:srgbClr val="5398A2"/>
              </a:buClr>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Why do you think there is a diversity of views on this issue?</a:t>
            </a:r>
          </a:p>
          <a:p>
            <a:pPr marL="0" lvl="0" indent="0">
              <a:lnSpc>
                <a:spcPts val="2500"/>
              </a:lnSpc>
              <a:spcBef>
                <a:spcPts val="0"/>
              </a:spcBef>
              <a:buClr>
                <a:srgbClr val="5398A2"/>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5398A2"/>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endParaRPr lang="sv-S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10" name="Straight Connector 9">
            <a:extLst>
              <a:ext uri="{FF2B5EF4-FFF2-40B4-BE49-F238E27FC236}">
                <a16:creationId xmlns:a16="http://schemas.microsoft.com/office/drawing/2014/main" id="{E7D7F81C-F857-6261-231B-5E2E204408BE}"/>
              </a:ext>
            </a:extLst>
          </p:cNvPr>
          <p:cNvCxnSpPr>
            <a:cxnSpLocks/>
          </p:cNvCxnSpPr>
          <p:nvPr/>
        </p:nvCxnSpPr>
        <p:spPr>
          <a:xfrm flipH="1">
            <a:off x="1396403" y="3877614"/>
            <a:ext cx="9461428"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12" name="Group 11">
            <a:extLst>
              <a:ext uri="{FF2B5EF4-FFF2-40B4-BE49-F238E27FC236}">
                <a16:creationId xmlns:a16="http://schemas.microsoft.com/office/drawing/2014/main" id="{E05FA42E-ABCF-E666-C32D-AA03EDF16BFD}"/>
              </a:ext>
            </a:extLst>
          </p:cNvPr>
          <p:cNvGrpSpPr/>
          <p:nvPr/>
        </p:nvGrpSpPr>
        <p:grpSpPr>
          <a:xfrm>
            <a:off x="434462" y="3571912"/>
            <a:ext cx="1420700" cy="893966"/>
            <a:chOff x="5728181" y="1253145"/>
            <a:chExt cx="1546707" cy="973255"/>
          </a:xfrm>
        </p:grpSpPr>
        <p:sp>
          <p:nvSpPr>
            <p:cNvPr id="13" name="Oval 12">
              <a:extLst>
                <a:ext uri="{FF2B5EF4-FFF2-40B4-BE49-F238E27FC236}">
                  <a16:creationId xmlns:a16="http://schemas.microsoft.com/office/drawing/2014/main" id="{BC94D332-B34C-8FB3-B001-F9C13BB2AACF}"/>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 Placeholder 23">
              <a:extLst>
                <a:ext uri="{FF2B5EF4-FFF2-40B4-BE49-F238E27FC236}">
                  <a16:creationId xmlns:a16="http://schemas.microsoft.com/office/drawing/2014/main" id="{1AF1E339-121C-E825-85AA-3B3AA81C895E}"/>
                </a:ext>
              </a:extLst>
            </p:cNvPr>
            <p:cNvSpPr txBox="1">
              <a:spLocks/>
            </p:cNvSpPr>
            <p:nvPr/>
          </p:nvSpPr>
          <p:spPr>
            <a:xfrm>
              <a:off x="5728181" y="1369242"/>
              <a:ext cx="1546707" cy="857158"/>
            </a:xfrm>
            <a:prstGeom prst="rect">
              <a:avLst/>
            </a:prstGeom>
            <a:noFill/>
            <a:ln>
              <a:noFill/>
            </a:ln>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latin typeface="Calibri" panose="020F0502020204030204" pitchFamily="34" charset="0"/>
                  <a:cs typeface="Calibri" panose="020F0502020204030204" pitchFamily="34" charset="0"/>
                </a:rPr>
                <a:t>06</a:t>
              </a:r>
            </a:p>
          </p:txBody>
        </p:sp>
      </p:grpSp>
    </p:spTree>
    <p:extLst>
      <p:ext uri="{BB962C8B-B14F-4D97-AF65-F5344CB8AC3E}">
        <p14:creationId xmlns:p14="http://schemas.microsoft.com/office/powerpoint/2010/main" val="2776500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3B821B-92CF-5F23-D39F-02CB114DA68E}"/>
            </a:ext>
          </a:extLst>
        </p:cNvPr>
        <p:cNvGrpSpPr/>
        <p:nvPr/>
      </p:nvGrpSpPr>
      <p:grpSpPr>
        <a:xfrm>
          <a:off x="0" y="0"/>
          <a:ext cx="0" cy="0"/>
          <a:chOff x="0" y="0"/>
          <a:chExt cx="0" cy="0"/>
        </a:xfrm>
      </p:grpSpPr>
      <p:grpSp>
        <p:nvGrpSpPr>
          <p:cNvPr id="22" name="Group 21">
            <a:extLst>
              <a:ext uri="{FF2B5EF4-FFF2-40B4-BE49-F238E27FC236}">
                <a16:creationId xmlns:a16="http://schemas.microsoft.com/office/drawing/2014/main" id="{BECA5455-666C-309C-C051-186F9A24A0F6}"/>
              </a:ext>
            </a:extLst>
          </p:cNvPr>
          <p:cNvGrpSpPr/>
          <p:nvPr/>
        </p:nvGrpSpPr>
        <p:grpSpPr>
          <a:xfrm rot="10800000">
            <a:off x="4406712" y="304963"/>
            <a:ext cx="7793023" cy="6185473"/>
            <a:chOff x="0" y="304964"/>
            <a:chExt cx="7427496" cy="5895347"/>
          </a:xfrm>
        </p:grpSpPr>
        <p:sp>
          <p:nvSpPr>
            <p:cNvPr id="12" name="Freeform 11">
              <a:extLst>
                <a:ext uri="{FF2B5EF4-FFF2-40B4-BE49-F238E27FC236}">
                  <a16:creationId xmlns:a16="http://schemas.microsoft.com/office/drawing/2014/main" id="{939ADF74-C301-14D1-7EB2-EE0B8DDA56B5}"/>
                </a:ext>
              </a:extLst>
            </p:cNvPr>
            <p:cNvSpPr/>
            <p:nvPr/>
          </p:nvSpPr>
          <p:spPr>
            <a:xfrm rot="16200000">
              <a:off x="766141" y="-461044"/>
              <a:ext cx="5895217" cy="7427493"/>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5398A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5" name="Rectangle 14">
              <a:extLst>
                <a:ext uri="{FF2B5EF4-FFF2-40B4-BE49-F238E27FC236}">
                  <a16:creationId xmlns:a16="http://schemas.microsoft.com/office/drawing/2014/main" id="{C445DA56-547B-5F64-41D3-456532E25B5A}"/>
                </a:ext>
              </a:extLst>
            </p:cNvPr>
            <p:cNvSpPr/>
            <p:nvPr/>
          </p:nvSpPr>
          <p:spPr>
            <a:xfrm rot="5400000">
              <a:off x="456517" y="-151553"/>
              <a:ext cx="5894030" cy="6807064"/>
            </a:xfrm>
            <a:prstGeom prst="rect">
              <a:avLst/>
            </a:prstGeom>
            <a:blipFill dpi="0" rotWithShape="1">
              <a:blip r:embed="rId2">
                <a:alphaModFix amt="86000"/>
              </a:blip>
              <a:srcRect/>
              <a:stretch>
                <a:fillRect l="-9243" t="34049" r="-6075" b="-34049"/>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6" name="Text Placeholder 6">
            <a:extLst>
              <a:ext uri="{FF2B5EF4-FFF2-40B4-BE49-F238E27FC236}">
                <a16:creationId xmlns:a16="http://schemas.microsoft.com/office/drawing/2014/main" id="{8244F943-8082-1962-7B50-84C9EF47214C}"/>
              </a:ext>
            </a:extLst>
          </p:cNvPr>
          <p:cNvSpPr txBox="1">
            <a:spLocks/>
          </p:cNvSpPr>
          <p:nvPr/>
        </p:nvSpPr>
        <p:spPr>
          <a:xfrm>
            <a:off x="979940" y="1167544"/>
            <a:ext cx="2998500" cy="54714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3000" b="1" dirty="0">
                <a:solidFill>
                  <a:srgbClr val="5398A2"/>
                </a:solidFill>
              </a:rPr>
              <a:t>01</a:t>
            </a:r>
          </a:p>
        </p:txBody>
      </p:sp>
      <p:cxnSp>
        <p:nvCxnSpPr>
          <p:cNvPr id="20" name="Straight Connector 19">
            <a:extLst>
              <a:ext uri="{FF2B5EF4-FFF2-40B4-BE49-F238E27FC236}">
                <a16:creationId xmlns:a16="http://schemas.microsoft.com/office/drawing/2014/main" id="{85F22FDD-0AFA-0EA5-675D-7837D87ADCC1}"/>
              </a:ext>
            </a:extLst>
          </p:cNvPr>
          <p:cNvCxnSpPr>
            <a:cxnSpLocks/>
          </p:cNvCxnSpPr>
          <p:nvPr/>
        </p:nvCxnSpPr>
        <p:spPr>
          <a:xfrm flipH="1">
            <a:off x="979940" y="2577269"/>
            <a:ext cx="4004436" cy="0"/>
          </a:xfrm>
          <a:prstGeom prst="line">
            <a:avLst/>
          </a:prstGeom>
          <a:ln w="28575">
            <a:solidFill>
              <a:srgbClr val="5398A2"/>
            </a:solidFill>
            <a:prstDash val="sysDash"/>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57BE328E-4264-AB63-CBD7-2C76B11897FD}"/>
              </a:ext>
            </a:extLst>
          </p:cNvPr>
          <p:cNvCxnSpPr>
            <a:cxnSpLocks/>
          </p:cNvCxnSpPr>
          <p:nvPr/>
        </p:nvCxnSpPr>
        <p:spPr>
          <a:xfrm flipH="1">
            <a:off x="4625788" y="2581667"/>
            <a:ext cx="4150887" cy="0"/>
          </a:xfrm>
          <a:prstGeom prst="line">
            <a:avLst/>
          </a:prstGeom>
          <a:ln w="28575">
            <a:solidFill>
              <a:schemeClr val="bg1"/>
            </a:solidFill>
            <a:prstDash val="sysDash"/>
          </a:ln>
        </p:spPr>
        <p:style>
          <a:lnRef idx="1">
            <a:schemeClr val="accent1"/>
          </a:lnRef>
          <a:fillRef idx="0">
            <a:schemeClr val="accent1"/>
          </a:fillRef>
          <a:effectRef idx="0">
            <a:schemeClr val="accent1"/>
          </a:effectRef>
          <a:fontRef idx="minor">
            <a:schemeClr val="tx1"/>
          </a:fontRef>
        </p:style>
      </p:cxnSp>
      <p:sp>
        <p:nvSpPr>
          <p:cNvPr id="27" name="Rectangle 26">
            <a:extLst>
              <a:ext uri="{FF2B5EF4-FFF2-40B4-BE49-F238E27FC236}">
                <a16:creationId xmlns:a16="http://schemas.microsoft.com/office/drawing/2014/main" id="{4ACDF842-D050-E57E-3B8B-1936D1DB8DB9}"/>
              </a:ext>
            </a:extLst>
          </p:cNvPr>
          <p:cNvSpPr/>
          <p:nvPr/>
        </p:nvSpPr>
        <p:spPr>
          <a:xfrm>
            <a:off x="6959346" y="2532278"/>
            <a:ext cx="4042951" cy="85044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pic>
        <p:nvPicPr>
          <p:cNvPr id="29" name="Picture 28">
            <a:extLst>
              <a:ext uri="{FF2B5EF4-FFF2-40B4-BE49-F238E27FC236}">
                <a16:creationId xmlns:a16="http://schemas.microsoft.com/office/drawing/2014/main" id="{3EB22217-34EA-BD66-5996-D066DAE115B9}"/>
              </a:ext>
            </a:extLst>
          </p:cNvPr>
          <p:cNvPicPr>
            <a:picLocks noChangeAspect="1"/>
          </p:cNvPicPr>
          <p:nvPr/>
        </p:nvPicPr>
        <p:blipFill rotWithShape="1">
          <a:blip r:embed="rId3">
            <a:biLevel thresh="25000"/>
            <a:extLst>
              <a:ext uri="{28A0092B-C50C-407E-A947-70E740481C1C}">
                <a14:useLocalDpi xmlns:a14="http://schemas.microsoft.com/office/drawing/2010/main" val="0"/>
              </a:ext>
            </a:extLst>
          </a:blip>
          <a:srcRect l="5658" t="83100" r="4952" b="3474"/>
          <a:stretch/>
        </p:blipFill>
        <p:spPr>
          <a:xfrm rot="16200000">
            <a:off x="11194976" y="5551031"/>
            <a:ext cx="1512233" cy="166935"/>
          </a:xfrm>
          <a:prstGeom prst="rect">
            <a:avLst/>
          </a:prstGeom>
        </p:spPr>
      </p:pic>
      <p:sp>
        <p:nvSpPr>
          <p:cNvPr id="2" name="TextBox 1">
            <a:extLst>
              <a:ext uri="{FF2B5EF4-FFF2-40B4-BE49-F238E27FC236}">
                <a16:creationId xmlns:a16="http://schemas.microsoft.com/office/drawing/2014/main" id="{E6524450-40D8-712C-C250-D42BBD02E38D}"/>
              </a:ext>
            </a:extLst>
          </p:cNvPr>
          <p:cNvSpPr txBox="1"/>
          <p:nvPr/>
        </p:nvSpPr>
        <p:spPr>
          <a:xfrm>
            <a:off x="7011208" y="2548765"/>
            <a:ext cx="3869649" cy="830997"/>
          </a:xfrm>
          <a:prstGeom prst="rect">
            <a:avLst/>
          </a:prstGeom>
          <a:noFill/>
        </p:spPr>
        <p:txBody>
          <a:bodyPr wrap="none" rtlCol="0">
            <a:spAutoFit/>
          </a:bodyPr>
          <a:lstStyle/>
          <a:p>
            <a:r>
              <a:rPr lang="en-US" sz="4800" b="1" spc="324" dirty="0">
                <a:solidFill>
                  <a:srgbClr val="5398A2"/>
                </a:solidFill>
                <a:latin typeface="Calibri" panose="020F0502020204030204" pitchFamily="34" charset="0"/>
                <a:cs typeface="Calibri" panose="020F0502020204030204" pitchFamily="34" charset="0"/>
              </a:rPr>
              <a:t>Introduction</a:t>
            </a:r>
          </a:p>
        </p:txBody>
      </p:sp>
    </p:spTree>
    <p:extLst>
      <p:ext uri="{BB962C8B-B14F-4D97-AF65-F5344CB8AC3E}">
        <p14:creationId xmlns:p14="http://schemas.microsoft.com/office/powerpoint/2010/main" val="243898693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9F63C0-28A6-BBD6-D0E2-9A24606A9918}"/>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19F0E5EA-4BF1-72E4-D314-2B9B150B4487}"/>
              </a:ext>
            </a:extLst>
          </p:cNvPr>
          <p:cNvPicPr>
            <a:picLocks noChangeAspect="1"/>
          </p:cNvPicPr>
          <p:nvPr/>
        </p:nvPicPr>
        <p:blipFill rotWithShape="1">
          <a:blip r:embed="rId2"/>
          <a:srcRect l="-16994" t="48092" r="16994" b="-11364"/>
          <a:stretch/>
        </p:blipFill>
        <p:spPr>
          <a:xfrm>
            <a:off x="5908757" y="20767"/>
            <a:ext cx="5487602" cy="5208132"/>
          </a:xfrm>
          <a:prstGeom prst="rect">
            <a:avLst/>
          </a:prstGeom>
        </p:spPr>
      </p:pic>
      <p:sp>
        <p:nvSpPr>
          <p:cNvPr id="11" name="Google Shape;133;p1">
            <a:extLst>
              <a:ext uri="{FF2B5EF4-FFF2-40B4-BE49-F238E27FC236}">
                <a16:creationId xmlns:a16="http://schemas.microsoft.com/office/drawing/2014/main" id="{EB20283C-A1D2-B200-8881-A4987A1E0357}"/>
              </a:ext>
            </a:extLst>
          </p:cNvPr>
          <p:cNvSpPr/>
          <p:nvPr/>
        </p:nvSpPr>
        <p:spPr>
          <a:xfrm rot="10800000">
            <a:off x="7836" y="0"/>
            <a:ext cx="11410317" cy="6879642"/>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C8EB6AA7-448A-676C-7A9B-5F82188D85DC}"/>
              </a:ext>
            </a:extLst>
          </p:cNvPr>
          <p:cNvSpPr/>
          <p:nvPr/>
        </p:nvSpPr>
        <p:spPr>
          <a:xfrm rot="10800000">
            <a:off x="7838" y="0"/>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Google Shape;133;p1">
            <a:extLst>
              <a:ext uri="{FF2B5EF4-FFF2-40B4-BE49-F238E27FC236}">
                <a16:creationId xmlns:a16="http://schemas.microsoft.com/office/drawing/2014/main" id="{C7C9B786-B4E5-509A-4D16-40DD28DDFCDB}"/>
              </a:ext>
            </a:extLst>
          </p:cNvPr>
          <p:cNvSpPr/>
          <p:nvPr/>
        </p:nvSpPr>
        <p:spPr>
          <a:xfrm>
            <a:off x="633653" y="670932"/>
            <a:ext cx="10359712" cy="5729868"/>
          </a:xfrm>
          <a:prstGeom prst="rect">
            <a:avLst/>
          </a:prstGeom>
          <a:solidFill>
            <a:schemeClr val="bg1"/>
          </a:solidFill>
          <a:ln>
            <a:solidFill>
              <a:srgbClr val="5398A2"/>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 name="Text Placeholder 3">
            <a:extLst>
              <a:ext uri="{FF2B5EF4-FFF2-40B4-BE49-F238E27FC236}">
                <a16:creationId xmlns:a16="http://schemas.microsoft.com/office/drawing/2014/main" id="{6999E915-8DAC-C49C-32E4-66766DE5C7A4}"/>
              </a:ext>
            </a:extLst>
          </p:cNvPr>
          <p:cNvSpPr txBox="1">
            <a:spLocks/>
          </p:cNvSpPr>
          <p:nvPr/>
        </p:nvSpPr>
        <p:spPr>
          <a:xfrm>
            <a:off x="1851417" y="1193269"/>
            <a:ext cx="8668560" cy="196965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Clr>
                <a:srgbClr val="E6C8C7"/>
              </a:buClr>
              <a:buNone/>
            </a:pPr>
            <a:r>
              <a:rPr lang="en-IE" sz="3200" b="1" dirty="0">
                <a:solidFill>
                  <a:srgbClr val="5398A2"/>
                </a:solidFill>
                <a:latin typeface="Calibri" panose="020F0502020204030204" pitchFamily="34" charset="0"/>
                <a:ea typeface="Calibri" panose="020F0502020204030204" pitchFamily="34" charset="0"/>
                <a:cs typeface="Calibri" panose="020F0502020204030204" pitchFamily="34" charset="0"/>
              </a:rPr>
              <a:t>Reflect on how collective action:</a:t>
            </a:r>
          </a:p>
          <a:p>
            <a:pPr marL="0" indent="0">
              <a:lnSpc>
                <a:spcPts val="2500"/>
              </a:lnSpc>
              <a:spcBef>
                <a:spcPts val="0"/>
              </a:spcBef>
              <a:buClr>
                <a:srgbClr val="E6C8C7"/>
              </a:buClr>
              <a:buNone/>
            </a:pPr>
            <a:endParaRPr lang="en-IE" sz="2700" b="1" dirty="0">
              <a:solidFill>
                <a:srgbClr val="5398A2"/>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5398A2"/>
              </a:buClr>
              <a:buNone/>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Encourage participants to reflect on how collective action can still move forward, even when there are differing perspectives on the best approaches.</a:t>
            </a:r>
          </a:p>
          <a:p>
            <a:pPr marL="0" indent="0">
              <a:lnSpc>
                <a:spcPts val="2500"/>
              </a:lnSpc>
              <a:spcBef>
                <a:spcPts val="0"/>
              </a:spcBef>
              <a:buClr>
                <a:srgbClr val="5398A2"/>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endParaRPr lang="sv-S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3FD47076-F737-08C4-CDFB-CCDE9AA4EC18}"/>
              </a:ext>
            </a:extLst>
          </p:cNvPr>
          <p:cNvCxnSpPr>
            <a:cxnSpLocks/>
          </p:cNvCxnSpPr>
          <p:nvPr/>
        </p:nvCxnSpPr>
        <p:spPr>
          <a:xfrm flipH="1">
            <a:off x="1522062" y="1682692"/>
            <a:ext cx="9461428"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17" name="Group 16">
            <a:extLst>
              <a:ext uri="{FF2B5EF4-FFF2-40B4-BE49-F238E27FC236}">
                <a16:creationId xmlns:a16="http://schemas.microsoft.com/office/drawing/2014/main" id="{EF90AE9C-7F2B-713C-F720-83D2A2C807D5}"/>
              </a:ext>
            </a:extLst>
          </p:cNvPr>
          <p:cNvGrpSpPr/>
          <p:nvPr/>
        </p:nvGrpSpPr>
        <p:grpSpPr>
          <a:xfrm>
            <a:off x="560121" y="1376990"/>
            <a:ext cx="1420700" cy="893966"/>
            <a:chOff x="5728181" y="1253145"/>
            <a:chExt cx="1546707" cy="973255"/>
          </a:xfrm>
        </p:grpSpPr>
        <p:sp>
          <p:nvSpPr>
            <p:cNvPr id="18" name="Oval 17">
              <a:extLst>
                <a:ext uri="{FF2B5EF4-FFF2-40B4-BE49-F238E27FC236}">
                  <a16:creationId xmlns:a16="http://schemas.microsoft.com/office/drawing/2014/main" id="{38A8E440-9CE6-ED3D-C7E4-005E6CF0CD6E}"/>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 Placeholder 23">
              <a:extLst>
                <a:ext uri="{FF2B5EF4-FFF2-40B4-BE49-F238E27FC236}">
                  <a16:creationId xmlns:a16="http://schemas.microsoft.com/office/drawing/2014/main" id="{54395ED2-73A3-E5AE-2EB1-8CD5399F57C2}"/>
                </a:ext>
              </a:extLst>
            </p:cNvPr>
            <p:cNvSpPr txBox="1">
              <a:spLocks/>
            </p:cNvSpPr>
            <p:nvPr/>
          </p:nvSpPr>
          <p:spPr>
            <a:xfrm>
              <a:off x="5728181" y="1369242"/>
              <a:ext cx="1546707" cy="857158"/>
            </a:xfrm>
            <a:prstGeom prst="rect">
              <a:avLst/>
            </a:prstGeom>
            <a:noFill/>
            <a:ln>
              <a:noFill/>
            </a:ln>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latin typeface="Calibri" panose="020F0502020204030204" pitchFamily="34" charset="0"/>
                  <a:cs typeface="Calibri" panose="020F0502020204030204" pitchFamily="34" charset="0"/>
                </a:rPr>
                <a:t>07</a:t>
              </a:r>
            </a:p>
          </p:txBody>
        </p:sp>
      </p:grpSp>
      <p:sp>
        <p:nvSpPr>
          <p:cNvPr id="3" name="Text Placeholder 3">
            <a:extLst>
              <a:ext uri="{FF2B5EF4-FFF2-40B4-BE49-F238E27FC236}">
                <a16:creationId xmlns:a16="http://schemas.microsoft.com/office/drawing/2014/main" id="{1EA72A88-E8E8-0D46-717D-778353832F6F}"/>
              </a:ext>
            </a:extLst>
          </p:cNvPr>
          <p:cNvSpPr txBox="1">
            <a:spLocks/>
          </p:cNvSpPr>
          <p:nvPr/>
        </p:nvSpPr>
        <p:spPr>
          <a:xfrm>
            <a:off x="1880654" y="3446317"/>
            <a:ext cx="8668560" cy="196965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Clr>
                <a:srgbClr val="E6C8C7"/>
              </a:buClr>
              <a:buNone/>
            </a:pPr>
            <a:r>
              <a:rPr lang="en-IE" sz="3200" b="1" dirty="0">
                <a:solidFill>
                  <a:srgbClr val="5398A2"/>
                </a:solidFill>
                <a:latin typeface="Calibri" panose="020F0502020204030204" pitchFamily="34" charset="0"/>
                <a:ea typeface="Calibri" panose="020F0502020204030204" pitchFamily="34" charset="0"/>
                <a:cs typeface="Calibri" panose="020F0502020204030204" pitchFamily="34" charset="0"/>
              </a:rPr>
              <a:t>Optional Discussion:</a:t>
            </a:r>
          </a:p>
          <a:p>
            <a:pPr marL="0" indent="0">
              <a:lnSpc>
                <a:spcPts val="2500"/>
              </a:lnSpc>
              <a:spcBef>
                <a:spcPts val="0"/>
              </a:spcBef>
              <a:buClr>
                <a:srgbClr val="E6C8C7"/>
              </a:buClr>
              <a:buNone/>
            </a:pPr>
            <a:endParaRPr lang="en-IE" sz="2700" b="1" dirty="0">
              <a:solidFill>
                <a:srgbClr val="5398A2"/>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5398A2"/>
              </a:buClr>
              <a:buNone/>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Depending on the group dynamic, you may choose to invite a brief discussion where individuals can share why they chose their position on the spectrum. However, the value of the game lies in visually representing opinions without requiring debate, so this step can be kept minimal.</a:t>
            </a:r>
          </a:p>
          <a:p>
            <a:pPr marL="0" indent="0">
              <a:lnSpc>
                <a:spcPts val="2500"/>
              </a:lnSpc>
              <a:spcBef>
                <a:spcPts val="0"/>
              </a:spcBef>
              <a:buClr>
                <a:srgbClr val="5398A2"/>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5398A2"/>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endParaRPr lang="sv-S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5" name="Straight Connector 4">
            <a:extLst>
              <a:ext uri="{FF2B5EF4-FFF2-40B4-BE49-F238E27FC236}">
                <a16:creationId xmlns:a16="http://schemas.microsoft.com/office/drawing/2014/main" id="{DF6EF7E7-6576-DC93-55D6-479CCC6FA502}"/>
              </a:ext>
            </a:extLst>
          </p:cNvPr>
          <p:cNvCxnSpPr>
            <a:cxnSpLocks/>
          </p:cNvCxnSpPr>
          <p:nvPr/>
        </p:nvCxnSpPr>
        <p:spPr>
          <a:xfrm flipH="1">
            <a:off x="1551299" y="3935740"/>
            <a:ext cx="9461428"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6" name="Group 5">
            <a:extLst>
              <a:ext uri="{FF2B5EF4-FFF2-40B4-BE49-F238E27FC236}">
                <a16:creationId xmlns:a16="http://schemas.microsoft.com/office/drawing/2014/main" id="{45CE3D89-BFD4-2B67-24B0-6071C9C4720C}"/>
              </a:ext>
            </a:extLst>
          </p:cNvPr>
          <p:cNvGrpSpPr/>
          <p:nvPr/>
        </p:nvGrpSpPr>
        <p:grpSpPr>
          <a:xfrm>
            <a:off x="589358" y="3630038"/>
            <a:ext cx="1420700" cy="893966"/>
            <a:chOff x="5728181" y="1253145"/>
            <a:chExt cx="1546707" cy="973255"/>
          </a:xfrm>
        </p:grpSpPr>
        <p:sp>
          <p:nvSpPr>
            <p:cNvPr id="7" name="Oval 6">
              <a:extLst>
                <a:ext uri="{FF2B5EF4-FFF2-40B4-BE49-F238E27FC236}">
                  <a16:creationId xmlns:a16="http://schemas.microsoft.com/office/drawing/2014/main" id="{7442DDD0-9D0C-097A-3291-7601E9088B8A}"/>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 Placeholder 23">
              <a:extLst>
                <a:ext uri="{FF2B5EF4-FFF2-40B4-BE49-F238E27FC236}">
                  <a16:creationId xmlns:a16="http://schemas.microsoft.com/office/drawing/2014/main" id="{5E156137-59D4-EC89-F8DE-50C77DB97170}"/>
                </a:ext>
              </a:extLst>
            </p:cNvPr>
            <p:cNvSpPr txBox="1">
              <a:spLocks/>
            </p:cNvSpPr>
            <p:nvPr/>
          </p:nvSpPr>
          <p:spPr>
            <a:xfrm>
              <a:off x="5728181" y="1369242"/>
              <a:ext cx="1546707" cy="857158"/>
            </a:xfrm>
            <a:prstGeom prst="rect">
              <a:avLst/>
            </a:prstGeom>
            <a:noFill/>
            <a:ln>
              <a:noFill/>
            </a:ln>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latin typeface="Calibri" panose="020F0502020204030204" pitchFamily="34" charset="0"/>
                  <a:cs typeface="Calibri" panose="020F0502020204030204" pitchFamily="34" charset="0"/>
                </a:rPr>
                <a:t>08</a:t>
              </a:r>
            </a:p>
          </p:txBody>
        </p:sp>
      </p:grpSp>
    </p:spTree>
    <p:extLst>
      <p:ext uri="{BB962C8B-B14F-4D97-AF65-F5344CB8AC3E}">
        <p14:creationId xmlns:p14="http://schemas.microsoft.com/office/powerpoint/2010/main" val="170054227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C384A8-7871-A2AC-952E-EB8D4DEB8237}"/>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2DF1D255-44D1-4526-60E0-F8B0C51360A1}"/>
              </a:ext>
            </a:extLst>
          </p:cNvPr>
          <p:cNvPicPr>
            <a:picLocks noChangeAspect="1"/>
          </p:cNvPicPr>
          <p:nvPr/>
        </p:nvPicPr>
        <p:blipFill rotWithShape="1">
          <a:blip r:embed="rId2"/>
          <a:srcRect l="-16994" t="48092" r="16994" b="-11364"/>
          <a:stretch/>
        </p:blipFill>
        <p:spPr>
          <a:xfrm>
            <a:off x="5908757" y="20767"/>
            <a:ext cx="5487602" cy="5208132"/>
          </a:xfrm>
          <a:prstGeom prst="rect">
            <a:avLst/>
          </a:prstGeom>
        </p:spPr>
      </p:pic>
      <p:sp>
        <p:nvSpPr>
          <p:cNvPr id="11" name="Google Shape;133;p1">
            <a:extLst>
              <a:ext uri="{FF2B5EF4-FFF2-40B4-BE49-F238E27FC236}">
                <a16:creationId xmlns:a16="http://schemas.microsoft.com/office/drawing/2014/main" id="{968BD0A1-873A-5764-C7B8-E3DEE93A3BC2}"/>
              </a:ext>
            </a:extLst>
          </p:cNvPr>
          <p:cNvSpPr/>
          <p:nvPr/>
        </p:nvSpPr>
        <p:spPr>
          <a:xfrm rot="10800000">
            <a:off x="7836" y="0"/>
            <a:ext cx="11410317" cy="6879642"/>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0A2D3A89-16D1-7686-410C-48ACF5875AEC}"/>
              </a:ext>
            </a:extLst>
          </p:cNvPr>
          <p:cNvSpPr/>
          <p:nvPr/>
        </p:nvSpPr>
        <p:spPr>
          <a:xfrm rot="10800000">
            <a:off x="7838" y="0"/>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Google Shape;133;p1">
            <a:extLst>
              <a:ext uri="{FF2B5EF4-FFF2-40B4-BE49-F238E27FC236}">
                <a16:creationId xmlns:a16="http://schemas.microsoft.com/office/drawing/2014/main" id="{970CDA3B-6656-2C95-9C7C-69C9EAD2BD37}"/>
              </a:ext>
            </a:extLst>
          </p:cNvPr>
          <p:cNvSpPr/>
          <p:nvPr/>
        </p:nvSpPr>
        <p:spPr>
          <a:xfrm>
            <a:off x="633653" y="670932"/>
            <a:ext cx="10359712" cy="5729868"/>
          </a:xfrm>
          <a:prstGeom prst="rect">
            <a:avLst/>
          </a:prstGeom>
          <a:solidFill>
            <a:schemeClr val="bg1"/>
          </a:solidFill>
          <a:ln>
            <a:solidFill>
              <a:srgbClr val="5398A2"/>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 name="Text Placeholder 3">
            <a:extLst>
              <a:ext uri="{FF2B5EF4-FFF2-40B4-BE49-F238E27FC236}">
                <a16:creationId xmlns:a16="http://schemas.microsoft.com/office/drawing/2014/main" id="{9D23BD32-7D97-41EB-A177-460E5CF41DAA}"/>
              </a:ext>
            </a:extLst>
          </p:cNvPr>
          <p:cNvSpPr txBox="1">
            <a:spLocks/>
          </p:cNvSpPr>
          <p:nvPr/>
        </p:nvSpPr>
        <p:spPr>
          <a:xfrm>
            <a:off x="1851417" y="1082858"/>
            <a:ext cx="8818521" cy="196965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Clr>
                <a:srgbClr val="E6C8C7"/>
              </a:buClr>
              <a:buNone/>
            </a:pPr>
            <a:r>
              <a:rPr lang="en-IE" sz="3200" b="1" dirty="0">
                <a:solidFill>
                  <a:srgbClr val="5398A2"/>
                </a:solidFill>
                <a:latin typeface="Calibri" panose="020F0502020204030204" pitchFamily="34" charset="0"/>
                <a:ea typeface="Calibri" panose="020F0502020204030204" pitchFamily="34" charset="0"/>
                <a:cs typeface="Calibri" panose="020F0502020204030204" pitchFamily="34" charset="0"/>
              </a:rPr>
              <a:t>Repeat for Multiple Statements:</a:t>
            </a:r>
          </a:p>
          <a:p>
            <a:pPr marL="0" indent="0">
              <a:lnSpc>
                <a:spcPts val="2500"/>
              </a:lnSpc>
              <a:spcBef>
                <a:spcPts val="0"/>
              </a:spcBef>
              <a:buClr>
                <a:srgbClr val="E6C8C7"/>
              </a:buClr>
              <a:buNone/>
            </a:pPr>
            <a:endParaRPr lang="en-IE" sz="2700" b="1" dirty="0">
              <a:solidFill>
                <a:srgbClr val="5398A2"/>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5398A2"/>
              </a:buClr>
              <a:buNone/>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Continue presenting statements and having participants position themselves along the spectrum. Each time, encourage them to reflect on how different viewpoints can coexist within a group working toward the same goal - collective action against climate change.</a:t>
            </a:r>
          </a:p>
          <a:p>
            <a:pPr marL="0" indent="0">
              <a:lnSpc>
                <a:spcPts val="2500"/>
              </a:lnSpc>
              <a:spcBef>
                <a:spcPts val="0"/>
              </a:spcBef>
              <a:buClr>
                <a:srgbClr val="5398A2"/>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5398A2"/>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endParaRPr lang="sv-S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1F7610F8-7EA7-9137-A178-B2405CB67C84}"/>
              </a:ext>
            </a:extLst>
          </p:cNvPr>
          <p:cNvCxnSpPr>
            <a:cxnSpLocks/>
          </p:cNvCxnSpPr>
          <p:nvPr/>
        </p:nvCxnSpPr>
        <p:spPr>
          <a:xfrm flipH="1">
            <a:off x="1522063" y="1572281"/>
            <a:ext cx="9461428"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17" name="Group 16">
            <a:extLst>
              <a:ext uri="{FF2B5EF4-FFF2-40B4-BE49-F238E27FC236}">
                <a16:creationId xmlns:a16="http://schemas.microsoft.com/office/drawing/2014/main" id="{C7C6EB95-CEF7-C423-0FEF-244698D751CD}"/>
              </a:ext>
            </a:extLst>
          </p:cNvPr>
          <p:cNvGrpSpPr/>
          <p:nvPr/>
        </p:nvGrpSpPr>
        <p:grpSpPr>
          <a:xfrm>
            <a:off x="560122" y="1266579"/>
            <a:ext cx="1420700" cy="893966"/>
            <a:chOff x="5728181" y="1253145"/>
            <a:chExt cx="1546707" cy="973255"/>
          </a:xfrm>
        </p:grpSpPr>
        <p:sp>
          <p:nvSpPr>
            <p:cNvPr id="18" name="Oval 17">
              <a:extLst>
                <a:ext uri="{FF2B5EF4-FFF2-40B4-BE49-F238E27FC236}">
                  <a16:creationId xmlns:a16="http://schemas.microsoft.com/office/drawing/2014/main" id="{C49D1A5B-96CA-A426-67DB-E337F44BCCB1}"/>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 Placeholder 23">
              <a:extLst>
                <a:ext uri="{FF2B5EF4-FFF2-40B4-BE49-F238E27FC236}">
                  <a16:creationId xmlns:a16="http://schemas.microsoft.com/office/drawing/2014/main" id="{33A957FA-27D7-3375-99A9-6061FC1D7A82}"/>
                </a:ext>
              </a:extLst>
            </p:cNvPr>
            <p:cNvSpPr txBox="1">
              <a:spLocks/>
            </p:cNvSpPr>
            <p:nvPr/>
          </p:nvSpPr>
          <p:spPr>
            <a:xfrm>
              <a:off x="5728181" y="1369242"/>
              <a:ext cx="1546707" cy="857158"/>
            </a:xfrm>
            <a:prstGeom prst="rect">
              <a:avLst/>
            </a:prstGeom>
            <a:noFill/>
            <a:ln>
              <a:noFill/>
            </a:ln>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latin typeface="Calibri" panose="020F0502020204030204" pitchFamily="34" charset="0"/>
                  <a:cs typeface="Calibri" panose="020F0502020204030204" pitchFamily="34" charset="0"/>
                </a:rPr>
                <a:t>09</a:t>
              </a:r>
            </a:p>
          </p:txBody>
        </p:sp>
      </p:grpSp>
      <p:sp>
        <p:nvSpPr>
          <p:cNvPr id="3" name="Text Placeholder 3">
            <a:extLst>
              <a:ext uri="{FF2B5EF4-FFF2-40B4-BE49-F238E27FC236}">
                <a16:creationId xmlns:a16="http://schemas.microsoft.com/office/drawing/2014/main" id="{E83BC1E7-7DCA-9D2F-E202-53252F169D39}"/>
              </a:ext>
            </a:extLst>
          </p:cNvPr>
          <p:cNvSpPr txBox="1">
            <a:spLocks/>
          </p:cNvSpPr>
          <p:nvPr/>
        </p:nvSpPr>
        <p:spPr>
          <a:xfrm>
            <a:off x="1851417" y="3596136"/>
            <a:ext cx="8668560" cy="196965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Clr>
                <a:srgbClr val="E6C8C7"/>
              </a:buClr>
              <a:buNone/>
            </a:pPr>
            <a:r>
              <a:rPr lang="en-IE" sz="3200" b="1" dirty="0">
                <a:solidFill>
                  <a:srgbClr val="5398A2"/>
                </a:solidFill>
                <a:latin typeface="Calibri" panose="020F0502020204030204" pitchFamily="34" charset="0"/>
                <a:ea typeface="Calibri" panose="020F0502020204030204" pitchFamily="34" charset="0"/>
                <a:cs typeface="Calibri" panose="020F0502020204030204" pitchFamily="34" charset="0"/>
              </a:rPr>
              <a:t>Conclusion:</a:t>
            </a:r>
          </a:p>
          <a:p>
            <a:pPr marL="0" indent="0">
              <a:lnSpc>
                <a:spcPts val="2500"/>
              </a:lnSpc>
              <a:spcBef>
                <a:spcPts val="0"/>
              </a:spcBef>
              <a:buClr>
                <a:srgbClr val="E6C8C7"/>
              </a:buClr>
              <a:buNone/>
            </a:pPr>
            <a:endParaRPr lang="en-IE" sz="2700" b="1" dirty="0">
              <a:solidFill>
                <a:srgbClr val="5398A2"/>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5398A2"/>
              </a:buClr>
              <a:buNone/>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After several rounds, conclude by highlighting that collective action does not require everyone to have identical views. Instead, it’s about finding common ground and acknowledging that diverse perspectives can lead to more innovative, well-rounded solutions. Emphasize that recognizing and respecting differing opinions strengthens the group’s ability to act collectively.</a:t>
            </a:r>
          </a:p>
          <a:p>
            <a:pPr marL="0" indent="0">
              <a:lnSpc>
                <a:spcPts val="2500"/>
              </a:lnSpc>
              <a:spcBef>
                <a:spcPts val="0"/>
              </a:spcBef>
              <a:buClr>
                <a:srgbClr val="5398A2"/>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5398A2"/>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5398A2"/>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endParaRPr lang="sv-S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5" name="Straight Connector 4">
            <a:extLst>
              <a:ext uri="{FF2B5EF4-FFF2-40B4-BE49-F238E27FC236}">
                <a16:creationId xmlns:a16="http://schemas.microsoft.com/office/drawing/2014/main" id="{69D685DB-0B03-6F44-945A-028EAB6B042C}"/>
              </a:ext>
            </a:extLst>
          </p:cNvPr>
          <p:cNvCxnSpPr>
            <a:cxnSpLocks/>
          </p:cNvCxnSpPr>
          <p:nvPr/>
        </p:nvCxnSpPr>
        <p:spPr>
          <a:xfrm flipH="1">
            <a:off x="1522062" y="4085559"/>
            <a:ext cx="9461428"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6" name="Group 5">
            <a:extLst>
              <a:ext uri="{FF2B5EF4-FFF2-40B4-BE49-F238E27FC236}">
                <a16:creationId xmlns:a16="http://schemas.microsoft.com/office/drawing/2014/main" id="{CA1A8630-06D3-042E-0FD0-4B43789FD281}"/>
              </a:ext>
            </a:extLst>
          </p:cNvPr>
          <p:cNvGrpSpPr/>
          <p:nvPr/>
        </p:nvGrpSpPr>
        <p:grpSpPr>
          <a:xfrm>
            <a:off x="560121" y="3779857"/>
            <a:ext cx="1420700" cy="893966"/>
            <a:chOff x="5728181" y="1253145"/>
            <a:chExt cx="1546707" cy="973255"/>
          </a:xfrm>
        </p:grpSpPr>
        <p:sp>
          <p:nvSpPr>
            <p:cNvPr id="7" name="Oval 6">
              <a:extLst>
                <a:ext uri="{FF2B5EF4-FFF2-40B4-BE49-F238E27FC236}">
                  <a16:creationId xmlns:a16="http://schemas.microsoft.com/office/drawing/2014/main" id="{0F49CD87-56F0-DA49-3648-FA97FEEC88C4}"/>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 Placeholder 23">
              <a:extLst>
                <a:ext uri="{FF2B5EF4-FFF2-40B4-BE49-F238E27FC236}">
                  <a16:creationId xmlns:a16="http://schemas.microsoft.com/office/drawing/2014/main" id="{808043B9-03F6-DA93-B7A8-51E41E279EEA}"/>
                </a:ext>
              </a:extLst>
            </p:cNvPr>
            <p:cNvSpPr txBox="1">
              <a:spLocks/>
            </p:cNvSpPr>
            <p:nvPr/>
          </p:nvSpPr>
          <p:spPr>
            <a:xfrm>
              <a:off x="5728181" y="1369242"/>
              <a:ext cx="1546707" cy="857158"/>
            </a:xfrm>
            <a:prstGeom prst="rect">
              <a:avLst/>
            </a:prstGeom>
            <a:noFill/>
            <a:ln>
              <a:noFill/>
            </a:ln>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latin typeface="Calibri" panose="020F0502020204030204" pitchFamily="34" charset="0"/>
                  <a:cs typeface="Calibri" panose="020F0502020204030204" pitchFamily="34" charset="0"/>
                </a:rPr>
                <a:t>10</a:t>
              </a:r>
            </a:p>
          </p:txBody>
        </p:sp>
      </p:grpSp>
    </p:spTree>
    <p:extLst>
      <p:ext uri="{BB962C8B-B14F-4D97-AF65-F5344CB8AC3E}">
        <p14:creationId xmlns:p14="http://schemas.microsoft.com/office/powerpoint/2010/main" val="215705030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BD1EC22-3EBA-A268-8176-427833BC52CC}"/>
              </a:ext>
            </a:extLst>
          </p:cNvPr>
          <p:cNvPicPr>
            <a:picLocks noChangeAspect="1"/>
          </p:cNvPicPr>
          <p:nvPr/>
        </p:nvPicPr>
        <p:blipFill>
          <a:blip r:embed="rId2">
            <a:alphaModFix amt="63000"/>
            <a:extLst>
              <a:ext uri="{28A0092B-C50C-407E-A947-70E740481C1C}">
                <a14:useLocalDpi xmlns:a14="http://schemas.microsoft.com/office/drawing/2010/main" val="0"/>
              </a:ext>
            </a:extLst>
          </a:blip>
          <a:stretch>
            <a:fillRect/>
          </a:stretch>
        </p:blipFill>
        <p:spPr>
          <a:xfrm rot="1081996">
            <a:off x="8046185" y="3549378"/>
            <a:ext cx="4628596" cy="4628596"/>
          </a:xfrm>
          <a:prstGeom prst="rect">
            <a:avLst/>
          </a:prstGeom>
        </p:spPr>
      </p:pic>
      <p:sp>
        <p:nvSpPr>
          <p:cNvPr id="5" name="Text Placeholder 4">
            <a:extLst>
              <a:ext uri="{FF2B5EF4-FFF2-40B4-BE49-F238E27FC236}">
                <a16:creationId xmlns:a16="http://schemas.microsoft.com/office/drawing/2014/main" id="{B3A8CB70-0662-7800-9016-B78A2FC761D0}"/>
              </a:ext>
            </a:extLst>
          </p:cNvPr>
          <p:cNvSpPr>
            <a:spLocks noGrp="1"/>
          </p:cNvSpPr>
          <p:nvPr>
            <p:ph type="body" sz="quarter" idx="19"/>
          </p:nvPr>
        </p:nvSpPr>
        <p:spPr>
          <a:xfrm>
            <a:off x="8559942" y="1519095"/>
            <a:ext cx="3195486" cy="731140"/>
          </a:xfrm>
        </p:spPr>
        <p:txBody>
          <a:bodyPr/>
          <a:lstStyle/>
          <a:p>
            <a:r>
              <a:rPr lang="en-US" dirty="0"/>
              <a:t>Any Questions?</a:t>
            </a:r>
          </a:p>
        </p:txBody>
      </p:sp>
      <p:sp>
        <p:nvSpPr>
          <p:cNvPr id="6" name="Text Placeholder 5">
            <a:extLst>
              <a:ext uri="{FF2B5EF4-FFF2-40B4-BE49-F238E27FC236}">
                <a16:creationId xmlns:a16="http://schemas.microsoft.com/office/drawing/2014/main" id="{C5BAE401-DA00-8AF1-77E7-AA07B9867939}"/>
              </a:ext>
            </a:extLst>
          </p:cNvPr>
          <p:cNvSpPr>
            <a:spLocks noGrp="1"/>
          </p:cNvSpPr>
          <p:nvPr>
            <p:ph type="body" sz="quarter" idx="20"/>
          </p:nvPr>
        </p:nvSpPr>
        <p:spPr>
          <a:xfrm>
            <a:off x="8577831" y="818690"/>
            <a:ext cx="3195485" cy="837258"/>
          </a:xfrm>
        </p:spPr>
        <p:txBody>
          <a:bodyPr/>
          <a:lstStyle/>
          <a:p>
            <a:r>
              <a:rPr lang="en-US" dirty="0"/>
              <a:t>Thank you </a:t>
            </a:r>
          </a:p>
        </p:txBody>
      </p:sp>
      <p:sp>
        <p:nvSpPr>
          <p:cNvPr id="4" name="Text Placeholder 3">
            <a:extLst>
              <a:ext uri="{FF2B5EF4-FFF2-40B4-BE49-F238E27FC236}">
                <a16:creationId xmlns:a16="http://schemas.microsoft.com/office/drawing/2014/main" id="{72E32BD9-E6FB-ACD0-68F0-84C4B07DE332}"/>
              </a:ext>
            </a:extLst>
          </p:cNvPr>
          <p:cNvSpPr>
            <a:spLocks noGrp="1"/>
          </p:cNvSpPr>
          <p:nvPr>
            <p:ph type="body" sz="quarter" idx="17"/>
          </p:nvPr>
        </p:nvSpPr>
        <p:spPr>
          <a:xfrm>
            <a:off x="550878" y="4614840"/>
            <a:ext cx="6167757" cy="679345"/>
          </a:xfrm>
        </p:spPr>
        <p:txBody>
          <a:bodyPr/>
          <a:lstStyle/>
          <a:p>
            <a:r>
              <a:rPr lang="en-US" sz="4200" kern="1200" dirty="0" err="1">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www.</a:t>
            </a:r>
            <a:r>
              <a:rPr lang="en-US" sz="4200" b="1" kern="1200" dirty="0" err="1">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planet-pulse</a:t>
            </a:r>
            <a:r>
              <a:rPr lang="en-US" sz="4200" kern="1200" dirty="0" err="1">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.eu</a:t>
            </a:r>
            <a:endParaRPr lang="en-US" sz="4200" kern="1200" dirty="0">
              <a:solidFill>
                <a:srgbClr val="FFFFFF"/>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334785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C13D45E-45E6-67E7-C775-47FBB4D92694}"/>
              </a:ext>
            </a:extLst>
          </p:cNvPr>
          <p:cNvSpPr/>
          <p:nvPr/>
        </p:nvSpPr>
        <p:spPr>
          <a:xfrm rot="10800000">
            <a:off x="0" y="176463"/>
            <a:ext cx="4827217" cy="5198542"/>
          </a:xfrm>
          <a:prstGeom prst="rect">
            <a:avLst/>
          </a:prstGeom>
          <a:blipFill>
            <a:blip r:embed="rId2">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 Placeholder 2">
            <a:extLst>
              <a:ext uri="{FF2B5EF4-FFF2-40B4-BE49-F238E27FC236}">
                <a16:creationId xmlns:a16="http://schemas.microsoft.com/office/drawing/2014/main" id="{ED968A22-DC19-217D-08F7-E921F673DBA4}"/>
              </a:ext>
            </a:extLst>
          </p:cNvPr>
          <p:cNvSpPr txBox="1">
            <a:spLocks/>
          </p:cNvSpPr>
          <p:nvPr/>
        </p:nvSpPr>
        <p:spPr>
          <a:xfrm>
            <a:off x="527098" y="900953"/>
            <a:ext cx="4972749" cy="5198543"/>
          </a:xfrm>
          <a:prstGeom prst="rect">
            <a:avLst/>
          </a:prstGeom>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000" i="1"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ts val="3320"/>
              </a:lnSpc>
              <a:spcBef>
                <a:spcPts val="0"/>
              </a:spcBef>
            </a:pPr>
            <a:r>
              <a:rPr lang="en-US" dirty="0"/>
              <a:t>”No revolution happens within one lifetime so we work to capacity, we believe in what we are doing knowing full well we don’t see the fruits of our </a:t>
            </a:r>
            <a:r>
              <a:rPr lang="en-US" dirty="0" err="1"/>
              <a:t>labour</a:t>
            </a:r>
            <a:r>
              <a:rPr lang="en-US" dirty="0"/>
              <a:t>. It is a hard place to hold. I believe my work is important.” </a:t>
            </a:r>
          </a:p>
          <a:p>
            <a:pPr algn="l">
              <a:lnSpc>
                <a:spcPts val="3320"/>
              </a:lnSpc>
              <a:spcBef>
                <a:spcPts val="0"/>
              </a:spcBef>
            </a:pPr>
            <a:endParaRPr lang="en-US" sz="3200" b="1" i="0" dirty="0"/>
          </a:p>
          <a:p>
            <a:pPr algn="l">
              <a:lnSpc>
                <a:spcPts val="3320"/>
              </a:lnSpc>
              <a:spcBef>
                <a:spcPts val="0"/>
              </a:spcBef>
            </a:pPr>
            <a:r>
              <a:rPr lang="en-US" sz="3200" b="1" i="0" dirty="0"/>
              <a:t>Audre Lorde </a:t>
            </a:r>
          </a:p>
          <a:p>
            <a:pPr algn="l">
              <a:lnSpc>
                <a:spcPts val="3320"/>
              </a:lnSpc>
              <a:spcBef>
                <a:spcPts val="0"/>
              </a:spcBef>
            </a:pPr>
            <a:endParaRPr lang="en-US" sz="3200" b="1" i="0" dirty="0"/>
          </a:p>
          <a:p>
            <a:pPr algn="l">
              <a:lnSpc>
                <a:spcPts val="2920"/>
              </a:lnSpc>
              <a:spcBef>
                <a:spcPts val="0"/>
              </a:spcBef>
            </a:pPr>
            <a:endParaRPr lang="en-US" sz="3200" b="1" i="0" dirty="0"/>
          </a:p>
          <a:p>
            <a:pPr algn="l">
              <a:lnSpc>
                <a:spcPts val="2920"/>
              </a:lnSpc>
              <a:spcBef>
                <a:spcPts val="0"/>
              </a:spcBef>
            </a:pPr>
            <a:endParaRPr lang="en-US" sz="3200" i="0" dirty="0"/>
          </a:p>
        </p:txBody>
      </p:sp>
      <p:sp>
        <p:nvSpPr>
          <p:cNvPr id="18" name="Freeform 17">
            <a:extLst>
              <a:ext uri="{FF2B5EF4-FFF2-40B4-BE49-F238E27FC236}">
                <a16:creationId xmlns:a16="http://schemas.microsoft.com/office/drawing/2014/main" id="{540C3FFF-6B01-85D3-A93C-9ADFF1B6E43D}"/>
              </a:ext>
            </a:extLst>
          </p:cNvPr>
          <p:cNvSpPr/>
          <p:nvPr/>
        </p:nvSpPr>
        <p:spPr>
          <a:xfrm rot="16200000">
            <a:off x="6633644" y="-435406"/>
            <a:ext cx="4556399" cy="6560313"/>
          </a:xfrm>
          <a:custGeom>
            <a:avLst/>
            <a:gdLst>
              <a:gd name="connsiteX0" fmla="*/ 4556399 w 4556399"/>
              <a:gd name="connsiteY0" fmla="*/ 2277673 h 6560313"/>
              <a:gd name="connsiteX1" fmla="*/ 4551645 w 4556399"/>
              <a:gd name="connsiteY1" fmla="*/ 2406060 h 6560313"/>
              <a:gd name="connsiteX2" fmla="*/ 4556399 w 4556399"/>
              <a:gd name="connsiteY2" fmla="*/ 2406060 h 6560313"/>
              <a:gd name="connsiteX3" fmla="*/ 4556399 w 4556399"/>
              <a:gd name="connsiteY3" fmla="*/ 3325107 h 6560313"/>
              <a:gd name="connsiteX4" fmla="*/ 4556399 w 4556399"/>
              <a:gd name="connsiteY4" fmla="*/ 3439773 h 6560313"/>
              <a:gd name="connsiteX5" fmla="*/ 4556399 w 4556399"/>
              <a:gd name="connsiteY5" fmla="*/ 5900027 h 6560313"/>
              <a:gd name="connsiteX6" fmla="*/ 4556399 w 4556399"/>
              <a:gd name="connsiteY6" fmla="*/ 6560313 h 6560313"/>
              <a:gd name="connsiteX7" fmla="*/ 0 w 4556399"/>
              <a:gd name="connsiteY7" fmla="*/ 6560312 h 6560313"/>
              <a:gd name="connsiteX8" fmla="*/ 0 w 4556399"/>
              <a:gd name="connsiteY8" fmla="*/ 5900026 h 6560313"/>
              <a:gd name="connsiteX9" fmla="*/ 0 w 4556399"/>
              <a:gd name="connsiteY9" fmla="*/ 3439772 h 6560313"/>
              <a:gd name="connsiteX10" fmla="*/ 0 w 4556399"/>
              <a:gd name="connsiteY10" fmla="*/ 3325106 h 6560313"/>
              <a:gd name="connsiteX11" fmla="*/ 0 w 4556399"/>
              <a:gd name="connsiteY11" fmla="*/ 2406060 h 6560313"/>
              <a:gd name="connsiteX12" fmla="*/ 4755 w 4556399"/>
              <a:gd name="connsiteY12" fmla="*/ 2406060 h 6560313"/>
              <a:gd name="connsiteX13" fmla="*/ 0 w 4556399"/>
              <a:gd name="connsiteY13" fmla="*/ 2277673 h 6560313"/>
              <a:gd name="connsiteX14" fmla="*/ 2278199 w 4556399"/>
              <a:gd name="connsiteY14" fmla="*/ 0 h 6560313"/>
              <a:gd name="connsiteX15" fmla="*/ 4556399 w 4556399"/>
              <a:gd name="connsiteY15" fmla="*/ 2277673 h 6560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556399" h="6560313">
                <a:moveTo>
                  <a:pt x="4556399" y="2277673"/>
                </a:moveTo>
                <a:cubicBezTo>
                  <a:pt x="4556399" y="2320468"/>
                  <a:pt x="4556399" y="2368020"/>
                  <a:pt x="4551645" y="2406060"/>
                </a:cubicBezTo>
                <a:lnTo>
                  <a:pt x="4556399" y="2406060"/>
                </a:lnTo>
                <a:lnTo>
                  <a:pt x="4556399" y="3325107"/>
                </a:lnTo>
                <a:lnTo>
                  <a:pt x="4556399" y="3439773"/>
                </a:lnTo>
                <a:lnTo>
                  <a:pt x="4556399" y="5900027"/>
                </a:lnTo>
                <a:lnTo>
                  <a:pt x="4556399" y="6560313"/>
                </a:lnTo>
                <a:lnTo>
                  <a:pt x="0" y="6560312"/>
                </a:lnTo>
                <a:lnTo>
                  <a:pt x="0" y="5900026"/>
                </a:lnTo>
                <a:lnTo>
                  <a:pt x="0" y="3439772"/>
                </a:lnTo>
                <a:lnTo>
                  <a:pt x="0" y="3325106"/>
                </a:lnTo>
                <a:lnTo>
                  <a:pt x="0" y="2406060"/>
                </a:lnTo>
                <a:lnTo>
                  <a:pt x="4755" y="2406060"/>
                </a:lnTo>
                <a:cubicBezTo>
                  <a:pt x="0" y="2363266"/>
                  <a:pt x="0" y="2320468"/>
                  <a:pt x="0" y="2277673"/>
                </a:cubicBezTo>
                <a:cubicBezTo>
                  <a:pt x="0" y="1017580"/>
                  <a:pt x="1017817" y="0"/>
                  <a:pt x="2278199" y="0"/>
                </a:cubicBezTo>
                <a:cubicBezTo>
                  <a:pt x="3538580" y="0"/>
                  <a:pt x="4556400" y="1022338"/>
                  <a:pt x="4556399" y="2277673"/>
                </a:cubicBezTo>
                <a:close/>
              </a:path>
            </a:pathLst>
          </a:custGeom>
          <a:blipFill dpi="0" rotWithShape="0">
            <a:blip r:embed="rId3"/>
            <a:srcRect/>
            <a:stretch>
              <a:fillRect t="-57827" b="-57827"/>
            </a:stretch>
          </a:bli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Tree>
    <p:extLst>
      <p:ext uri="{BB962C8B-B14F-4D97-AF65-F5344CB8AC3E}">
        <p14:creationId xmlns:p14="http://schemas.microsoft.com/office/powerpoint/2010/main" val="41548930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E7723D-4642-4DE2-6EFC-83E4D6E8B729}"/>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A774E76E-8629-5B32-8283-5857D722CB5D}"/>
              </a:ext>
            </a:extLst>
          </p:cNvPr>
          <p:cNvPicPr>
            <a:picLocks noChangeAspect="1"/>
          </p:cNvPicPr>
          <p:nvPr/>
        </p:nvPicPr>
        <p:blipFill rotWithShape="1">
          <a:blip r:embed="rId2"/>
          <a:srcRect l="-16994" t="48092" r="16994" b="20511"/>
          <a:stretch/>
        </p:blipFill>
        <p:spPr>
          <a:xfrm>
            <a:off x="4302820" y="2805"/>
            <a:ext cx="7873462" cy="3708219"/>
          </a:xfrm>
          <a:prstGeom prst="rect">
            <a:avLst/>
          </a:prstGeom>
        </p:spPr>
      </p:pic>
      <p:sp>
        <p:nvSpPr>
          <p:cNvPr id="11" name="Google Shape;133;p1">
            <a:extLst>
              <a:ext uri="{FF2B5EF4-FFF2-40B4-BE49-F238E27FC236}">
                <a16:creationId xmlns:a16="http://schemas.microsoft.com/office/drawing/2014/main" id="{748EF222-C5E5-858E-6757-6823BF9AB0F2}"/>
              </a:ext>
            </a:extLst>
          </p:cNvPr>
          <p:cNvSpPr/>
          <p:nvPr/>
        </p:nvSpPr>
        <p:spPr>
          <a:xfrm rot="10800000">
            <a:off x="-6" y="-9"/>
            <a:ext cx="12176285" cy="6256489"/>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D72ADF3D-A785-2BF6-7520-3ADF316689B9}"/>
              </a:ext>
            </a:extLst>
          </p:cNvPr>
          <p:cNvSpPr/>
          <p:nvPr/>
        </p:nvSpPr>
        <p:spPr>
          <a:xfrm rot="10800000">
            <a:off x="-2" y="-2"/>
            <a:ext cx="5038165" cy="4663441"/>
          </a:xfrm>
          <a:prstGeom prst="rect">
            <a:avLst/>
          </a:prstGeom>
          <a:blipFill>
            <a:blip r:embed="rId3">
              <a:alphaModFix amt="73000"/>
            </a:blip>
            <a:srcRect/>
            <a:stretch>
              <a:fillRect l="18129" t="9487" r="-13942" b="-13154"/>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3">
            <a:extLst>
              <a:ext uri="{FF2B5EF4-FFF2-40B4-BE49-F238E27FC236}">
                <a16:creationId xmlns:a16="http://schemas.microsoft.com/office/drawing/2014/main" id="{904AB058-B4BD-2CF6-3B36-5C1ACB992716}"/>
              </a:ext>
            </a:extLst>
          </p:cNvPr>
          <p:cNvSpPr txBox="1">
            <a:spLocks/>
          </p:cNvSpPr>
          <p:nvPr/>
        </p:nvSpPr>
        <p:spPr>
          <a:xfrm>
            <a:off x="580023" y="868418"/>
            <a:ext cx="3002622" cy="608053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None/>
            </a:pPr>
            <a:r>
              <a:rPr lang="en-IE" sz="2800" dirty="0">
                <a:solidFill>
                  <a:schemeClr val="bg1"/>
                </a:solidFill>
                <a:latin typeface="Calibri" panose="020F0502020204030204" pitchFamily="34" charset="0"/>
                <a:ea typeface="Calibri" panose="020F0502020204030204" pitchFamily="34" charset="0"/>
                <a:cs typeface="Calibri" panose="020F0502020204030204" pitchFamily="34" charset="0"/>
              </a:rPr>
              <a:t>Most of us have heard the phrase: </a:t>
            </a:r>
            <a:endParaRPr lang="en-IE"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8" name="Text Placeholder 3">
            <a:extLst>
              <a:ext uri="{FF2B5EF4-FFF2-40B4-BE49-F238E27FC236}">
                <a16:creationId xmlns:a16="http://schemas.microsoft.com/office/drawing/2014/main" id="{ED7C8B7B-3A86-3479-1CB1-F3D417452AAB}"/>
              </a:ext>
            </a:extLst>
          </p:cNvPr>
          <p:cNvSpPr txBox="1">
            <a:spLocks/>
          </p:cNvSpPr>
          <p:nvPr/>
        </p:nvSpPr>
        <p:spPr>
          <a:xfrm>
            <a:off x="4302820" y="868418"/>
            <a:ext cx="7525387" cy="558572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700"/>
              </a:lnSpc>
              <a:spcBef>
                <a:spcPts val="0"/>
              </a:spcBef>
              <a:buNone/>
            </a:pP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“Many hands make light work.” Similarly, as our old neighbour used to say: “When you are two people, you get three times as much done.” </a:t>
            </a:r>
          </a:p>
          <a:p>
            <a:pPr marL="0" indent="0">
              <a:lnSpc>
                <a:spcPts val="2200"/>
              </a:lnSpc>
              <a:spcBef>
                <a:spcPts val="0"/>
              </a:spcBef>
              <a:buNone/>
            </a:pPr>
            <a:endParaRPr lang="en-IE" sz="2300"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200"/>
              </a:lnSpc>
              <a:spcBef>
                <a:spcPts val="0"/>
              </a:spcBef>
              <a:buNone/>
            </a:pPr>
            <a:r>
              <a:rPr lang="en-IE" sz="2300" dirty="0">
                <a:solidFill>
                  <a:schemeClr val="bg1"/>
                </a:solidFill>
                <a:latin typeface="Calibri" panose="020F0502020204030204" pitchFamily="34" charset="0"/>
                <a:ea typeface="Calibri" panose="020F0502020204030204" pitchFamily="34" charset="0"/>
                <a:cs typeface="Calibri" panose="020F0502020204030204" pitchFamily="34" charset="0"/>
              </a:rPr>
              <a:t>This old neighbour was a farmer and, if you have ever tried doing anything alone as a farmer, you know how tiring and downright impossible it can be on your own. </a:t>
            </a:r>
          </a:p>
          <a:p>
            <a:pPr marL="0" indent="0">
              <a:lnSpc>
                <a:spcPts val="2200"/>
              </a:lnSpc>
              <a:spcBef>
                <a:spcPts val="0"/>
              </a:spcBef>
              <a:buNone/>
            </a:pPr>
            <a:endParaRPr lang="en-IE" sz="2300"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200"/>
              </a:lnSpc>
              <a:spcBef>
                <a:spcPts val="0"/>
              </a:spcBef>
              <a:buNone/>
            </a:pPr>
            <a:r>
              <a:rPr lang="en-IE" sz="2300" dirty="0">
                <a:solidFill>
                  <a:schemeClr val="bg1"/>
                </a:solidFill>
                <a:latin typeface="Calibri" panose="020F0502020204030204" pitchFamily="34" charset="0"/>
                <a:ea typeface="Calibri" panose="020F0502020204030204" pitchFamily="34" charset="0"/>
                <a:cs typeface="Calibri" panose="020F0502020204030204" pitchFamily="34" charset="0"/>
              </a:rPr>
              <a:t>Despite the forces that separate us there are at least as many – if not more – forces that bind us. No one is truly alone and, consequently, we can choose to work together for a brighter future. </a:t>
            </a:r>
          </a:p>
          <a:p>
            <a:pPr marL="0" indent="0">
              <a:lnSpc>
                <a:spcPts val="2200"/>
              </a:lnSpc>
              <a:spcBef>
                <a:spcPts val="0"/>
              </a:spcBef>
              <a:buNone/>
            </a:pPr>
            <a:endParaRPr lang="sv-S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9" name="Straight Connector 8">
            <a:extLst>
              <a:ext uri="{FF2B5EF4-FFF2-40B4-BE49-F238E27FC236}">
                <a16:creationId xmlns:a16="http://schemas.microsoft.com/office/drawing/2014/main" id="{DC617FC4-E84C-B14F-2799-D75B641F4FA5}"/>
              </a:ext>
            </a:extLst>
          </p:cNvPr>
          <p:cNvCxnSpPr>
            <a:cxnSpLocks/>
          </p:cNvCxnSpPr>
          <p:nvPr/>
        </p:nvCxnSpPr>
        <p:spPr>
          <a:xfrm>
            <a:off x="3916395" y="310426"/>
            <a:ext cx="0" cy="5550728"/>
          </a:xfrm>
          <a:prstGeom prst="line">
            <a:avLst/>
          </a:prstGeom>
          <a:ln w="19050">
            <a:solidFill>
              <a:schemeClr val="bg1"/>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776263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4DEBE6-FB18-8A0A-A9D1-64835A67176E}"/>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B55F56ED-8C7C-2400-CCB3-538451419CC2}"/>
              </a:ext>
            </a:extLst>
          </p:cNvPr>
          <p:cNvPicPr>
            <a:picLocks noChangeAspect="1"/>
          </p:cNvPicPr>
          <p:nvPr/>
        </p:nvPicPr>
        <p:blipFill rotWithShape="1">
          <a:blip r:embed="rId2"/>
          <a:srcRect l="-16994" t="48092" r="16994" b="39409"/>
          <a:stretch/>
        </p:blipFill>
        <p:spPr>
          <a:xfrm>
            <a:off x="6688680" y="2807"/>
            <a:ext cx="5487602" cy="1028880"/>
          </a:xfrm>
          <a:prstGeom prst="rect">
            <a:avLst/>
          </a:prstGeom>
        </p:spPr>
      </p:pic>
      <p:sp>
        <p:nvSpPr>
          <p:cNvPr id="11" name="Google Shape;133;p1">
            <a:extLst>
              <a:ext uri="{FF2B5EF4-FFF2-40B4-BE49-F238E27FC236}">
                <a16:creationId xmlns:a16="http://schemas.microsoft.com/office/drawing/2014/main" id="{1CA23CB1-184B-B93F-CC45-AFBC42A7594C}"/>
              </a:ext>
            </a:extLst>
          </p:cNvPr>
          <p:cNvSpPr/>
          <p:nvPr/>
        </p:nvSpPr>
        <p:spPr>
          <a:xfrm rot="10800000">
            <a:off x="-5" y="-7"/>
            <a:ext cx="12192001" cy="1031692"/>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10BDF799-7812-A295-9FE9-3212632DF7B8}"/>
              </a:ext>
            </a:extLst>
          </p:cNvPr>
          <p:cNvSpPr/>
          <p:nvPr/>
        </p:nvSpPr>
        <p:spPr>
          <a:xfrm rot="10800000">
            <a:off x="-17762" y="-3120"/>
            <a:ext cx="4377451" cy="1028880"/>
          </a:xfrm>
          <a:prstGeom prst="rect">
            <a:avLst/>
          </a:prstGeom>
          <a:blipFill>
            <a:blip r:embed="rId3">
              <a:alphaModFix amt="73000"/>
            </a:blip>
            <a:srcRect/>
            <a:stretch>
              <a:fillRect l="17777" t="-256718" r="-13590" b="-51537"/>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3">
            <a:extLst>
              <a:ext uri="{FF2B5EF4-FFF2-40B4-BE49-F238E27FC236}">
                <a16:creationId xmlns:a16="http://schemas.microsoft.com/office/drawing/2014/main" id="{6AA0A016-2D2F-A35C-E2C6-134DC5BA0AE3}"/>
              </a:ext>
            </a:extLst>
          </p:cNvPr>
          <p:cNvSpPr txBox="1">
            <a:spLocks/>
          </p:cNvSpPr>
          <p:nvPr/>
        </p:nvSpPr>
        <p:spPr>
          <a:xfrm>
            <a:off x="506193" y="1339222"/>
            <a:ext cx="2755417" cy="312849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300"/>
              </a:lnSpc>
              <a:spcBef>
                <a:spcPts val="0"/>
              </a:spcBef>
              <a:buNone/>
            </a:pPr>
            <a:r>
              <a:rPr lang="en-IE" sz="2600" b="1" dirty="0">
                <a:solidFill>
                  <a:srgbClr val="5398A2"/>
                </a:solidFill>
                <a:latin typeface="Calibri" panose="020F0502020204030204" pitchFamily="34" charset="0"/>
                <a:ea typeface="Calibri" panose="020F0502020204030204" pitchFamily="34" charset="0"/>
                <a:cs typeface="Calibri" panose="020F0502020204030204" pitchFamily="34" charset="0"/>
              </a:rPr>
              <a:t>There are countless examples of people coming together to enable change over the course of history. Some include:</a:t>
            </a:r>
          </a:p>
          <a:p>
            <a:pPr marL="0" indent="0">
              <a:lnSpc>
                <a:spcPts val="2300"/>
              </a:lnSpc>
              <a:spcBef>
                <a:spcPts val="0"/>
              </a:spcBef>
              <a:buNone/>
            </a:pPr>
            <a:endParaRPr lang="sv-S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3" name="Text Placeholder 3">
            <a:extLst>
              <a:ext uri="{FF2B5EF4-FFF2-40B4-BE49-F238E27FC236}">
                <a16:creationId xmlns:a16="http://schemas.microsoft.com/office/drawing/2014/main" id="{0C0B3667-4085-524D-ABBE-8CDB287F26DC}"/>
              </a:ext>
            </a:extLst>
          </p:cNvPr>
          <p:cNvSpPr txBox="1">
            <a:spLocks/>
          </p:cNvSpPr>
          <p:nvPr/>
        </p:nvSpPr>
        <p:spPr>
          <a:xfrm>
            <a:off x="3402766" y="1339222"/>
            <a:ext cx="8094689" cy="312849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lvl="0" indent="-457200">
              <a:lnSpc>
                <a:spcPts val="2300"/>
              </a:lnSpc>
              <a:spcBef>
                <a:spcPts val="0"/>
              </a:spcBef>
              <a:buClr>
                <a:srgbClr val="5398A2"/>
              </a:buClr>
              <a:buFont typeface="+mj-lt"/>
              <a:buAutoNum type="arabicPeriod"/>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In the late 1970s through the early 80s, the indigenous Sámi community and the Norwegian environmental movement joined hands to save Norway’s Alta River. While in the end the dam they sought to prevent was built, the powerful protests led to significant changes for the Sámi people: a constitutional clause on Sámi language, culture, and society was added in 1988, and the Sámi Parliament began in 1989. In 2023, this movement mobilized again to defend the rights of Sámi reindeer herders at Fosen. Although the government did not remove the windmills that caused the human rights violation in the first place, Norway’s Prime minster apologized for the violation and agreed on mitigating measures. This example demonstrates how resistance is never futile. Even when there is loss, gains can also be won.</a:t>
            </a:r>
          </a:p>
        </p:txBody>
      </p:sp>
    </p:spTree>
    <p:extLst>
      <p:ext uri="{BB962C8B-B14F-4D97-AF65-F5344CB8AC3E}">
        <p14:creationId xmlns:p14="http://schemas.microsoft.com/office/powerpoint/2010/main" val="23174364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2A667A-57BE-DC2B-42AF-0BE8207556CE}"/>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4A917003-16DD-04FE-7A63-0BC51B0F090D}"/>
              </a:ext>
            </a:extLst>
          </p:cNvPr>
          <p:cNvPicPr>
            <a:picLocks noChangeAspect="1"/>
          </p:cNvPicPr>
          <p:nvPr/>
        </p:nvPicPr>
        <p:blipFill rotWithShape="1">
          <a:blip r:embed="rId2"/>
          <a:srcRect l="-16994" t="48092" r="16994" b="39409"/>
          <a:stretch/>
        </p:blipFill>
        <p:spPr>
          <a:xfrm>
            <a:off x="6688680" y="2807"/>
            <a:ext cx="5487602" cy="1028880"/>
          </a:xfrm>
          <a:prstGeom prst="rect">
            <a:avLst/>
          </a:prstGeom>
        </p:spPr>
      </p:pic>
      <p:sp>
        <p:nvSpPr>
          <p:cNvPr id="11" name="Google Shape;133;p1">
            <a:extLst>
              <a:ext uri="{FF2B5EF4-FFF2-40B4-BE49-F238E27FC236}">
                <a16:creationId xmlns:a16="http://schemas.microsoft.com/office/drawing/2014/main" id="{D41AC726-FFBD-EB44-878B-208CD5A9CDD7}"/>
              </a:ext>
            </a:extLst>
          </p:cNvPr>
          <p:cNvSpPr/>
          <p:nvPr/>
        </p:nvSpPr>
        <p:spPr>
          <a:xfrm rot="10800000">
            <a:off x="15718" y="0"/>
            <a:ext cx="12192001" cy="1031692"/>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295B9980-D0F5-C2F2-6D2B-1B5E151A90DC}"/>
              </a:ext>
            </a:extLst>
          </p:cNvPr>
          <p:cNvSpPr/>
          <p:nvPr/>
        </p:nvSpPr>
        <p:spPr>
          <a:xfrm rot="10800000">
            <a:off x="-17762" y="-3120"/>
            <a:ext cx="4377451" cy="1028880"/>
          </a:xfrm>
          <a:prstGeom prst="rect">
            <a:avLst/>
          </a:prstGeom>
          <a:blipFill>
            <a:blip r:embed="rId3">
              <a:alphaModFix amt="73000"/>
            </a:blip>
            <a:srcRect/>
            <a:stretch>
              <a:fillRect l="17777" t="-256718" r="-13590" b="-51537"/>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3">
            <a:extLst>
              <a:ext uri="{FF2B5EF4-FFF2-40B4-BE49-F238E27FC236}">
                <a16:creationId xmlns:a16="http://schemas.microsoft.com/office/drawing/2014/main" id="{CB91A67A-F9DD-D321-F361-C0B2F71FB42E}"/>
              </a:ext>
            </a:extLst>
          </p:cNvPr>
          <p:cNvSpPr txBox="1">
            <a:spLocks/>
          </p:cNvSpPr>
          <p:nvPr/>
        </p:nvSpPr>
        <p:spPr>
          <a:xfrm>
            <a:off x="506193" y="1219301"/>
            <a:ext cx="2755417" cy="312849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300"/>
              </a:lnSpc>
              <a:spcBef>
                <a:spcPts val="0"/>
              </a:spcBef>
              <a:buNone/>
            </a:pPr>
            <a:r>
              <a:rPr lang="en-IE" sz="2600" b="1" dirty="0">
                <a:solidFill>
                  <a:srgbClr val="5398A2"/>
                </a:solidFill>
                <a:latin typeface="Calibri" panose="020F0502020204030204" pitchFamily="34" charset="0"/>
                <a:ea typeface="Calibri" panose="020F0502020204030204" pitchFamily="34" charset="0"/>
                <a:cs typeface="Calibri" panose="020F0502020204030204" pitchFamily="34" charset="0"/>
              </a:rPr>
              <a:t>There are countless examples of people coming together to enable change over the course of history. Some include:</a:t>
            </a:r>
          </a:p>
          <a:p>
            <a:pPr marL="0" indent="0">
              <a:lnSpc>
                <a:spcPts val="2300"/>
              </a:lnSpc>
              <a:spcBef>
                <a:spcPts val="0"/>
              </a:spcBef>
              <a:buNone/>
            </a:pPr>
            <a:endParaRPr lang="sv-S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3" name="Text Placeholder 3">
            <a:extLst>
              <a:ext uri="{FF2B5EF4-FFF2-40B4-BE49-F238E27FC236}">
                <a16:creationId xmlns:a16="http://schemas.microsoft.com/office/drawing/2014/main" id="{F043561D-3895-3DBD-2632-844C2E004912}"/>
              </a:ext>
            </a:extLst>
          </p:cNvPr>
          <p:cNvSpPr txBox="1">
            <a:spLocks/>
          </p:cNvSpPr>
          <p:nvPr/>
        </p:nvSpPr>
        <p:spPr>
          <a:xfrm>
            <a:off x="3402766" y="1219301"/>
            <a:ext cx="8394493" cy="312849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lvl="0" indent="-457200">
              <a:lnSpc>
                <a:spcPts val="2300"/>
              </a:lnSpc>
              <a:spcBef>
                <a:spcPts val="0"/>
              </a:spcBef>
              <a:buClr>
                <a:srgbClr val="5398A2"/>
              </a:buClr>
              <a:buFont typeface="+mj-lt"/>
              <a:buAutoNum type="arabicPeriod" startAt="2"/>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Modern society is full of climate activist grandmas who advocate for change by “leading with love.” For example, in 2023, a group of over 2,000 Swiss women (whose age averages in the low 70s) have sued the Swiss Government, arguing their climate inaction has violated their human rights. As a European Court has taken up the case, the Association of Swiss Senior Women for Climate Protection, gathered outside of the courthouse, waving flowers, blowing bubbles, and ringing cowbells. Similarly, a U.S. group called Guardians of the Aquifer formed in 2010 against a pipeline which was eventually cancelled in 2021. Most members are older women. One approach they have taken is calling news conferences to present cheddar crust apple pies to legislators who have made good environmental decisions. The message being – when a cause is just, we can take joy in knowing such and in knowing we are all here to create that better, more joy-filled world from now into the future. While there are tremendous forces to oppose, there are also many to applaud and drawing attention to this can have a great impact, too. </a:t>
            </a:r>
          </a:p>
          <a:p>
            <a:pPr>
              <a:lnSpc>
                <a:spcPts val="2300"/>
              </a:lnSpc>
              <a:spcBef>
                <a:spcPts val="0"/>
              </a:spcBef>
              <a:buClr>
                <a:srgbClr val="5398A2"/>
              </a:buClr>
            </a:pPr>
            <a:endParaRPr lang="sv-S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51678756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82D86F-675D-B636-98A0-414CC2DF45F8}"/>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F614C6D6-F77B-F8E8-A44F-AEA6AE97BE6F}"/>
              </a:ext>
            </a:extLst>
          </p:cNvPr>
          <p:cNvPicPr>
            <a:picLocks noChangeAspect="1"/>
          </p:cNvPicPr>
          <p:nvPr/>
        </p:nvPicPr>
        <p:blipFill rotWithShape="1">
          <a:blip r:embed="rId2"/>
          <a:srcRect l="-16994" t="48092" r="16994" b="39409"/>
          <a:stretch/>
        </p:blipFill>
        <p:spPr>
          <a:xfrm>
            <a:off x="6688680" y="2807"/>
            <a:ext cx="5487602" cy="1028880"/>
          </a:xfrm>
          <a:prstGeom prst="rect">
            <a:avLst/>
          </a:prstGeom>
        </p:spPr>
      </p:pic>
      <p:sp>
        <p:nvSpPr>
          <p:cNvPr id="11" name="Google Shape;133;p1">
            <a:extLst>
              <a:ext uri="{FF2B5EF4-FFF2-40B4-BE49-F238E27FC236}">
                <a16:creationId xmlns:a16="http://schemas.microsoft.com/office/drawing/2014/main" id="{91EA53E4-525D-9924-C7CF-6741C094190A}"/>
              </a:ext>
            </a:extLst>
          </p:cNvPr>
          <p:cNvSpPr/>
          <p:nvPr/>
        </p:nvSpPr>
        <p:spPr>
          <a:xfrm rot="10800000">
            <a:off x="-5" y="-7"/>
            <a:ext cx="12192001" cy="1031692"/>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8EA7F65A-7EB9-FB9B-FC01-D2F1D7E9FF74}"/>
              </a:ext>
            </a:extLst>
          </p:cNvPr>
          <p:cNvSpPr/>
          <p:nvPr/>
        </p:nvSpPr>
        <p:spPr>
          <a:xfrm rot="10800000">
            <a:off x="-17762" y="-3120"/>
            <a:ext cx="4377451" cy="1028880"/>
          </a:xfrm>
          <a:prstGeom prst="rect">
            <a:avLst/>
          </a:prstGeom>
          <a:blipFill>
            <a:blip r:embed="rId3">
              <a:alphaModFix amt="73000"/>
            </a:blip>
            <a:srcRect/>
            <a:stretch>
              <a:fillRect l="17777" t="-256718" r="-13590" b="-51537"/>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3">
            <a:extLst>
              <a:ext uri="{FF2B5EF4-FFF2-40B4-BE49-F238E27FC236}">
                <a16:creationId xmlns:a16="http://schemas.microsoft.com/office/drawing/2014/main" id="{08117309-E156-9554-8585-943B5ECD1EC8}"/>
              </a:ext>
            </a:extLst>
          </p:cNvPr>
          <p:cNvSpPr txBox="1">
            <a:spLocks/>
          </p:cNvSpPr>
          <p:nvPr/>
        </p:nvSpPr>
        <p:spPr>
          <a:xfrm>
            <a:off x="521183" y="1339223"/>
            <a:ext cx="2755417" cy="312849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300"/>
              </a:lnSpc>
              <a:spcBef>
                <a:spcPts val="0"/>
              </a:spcBef>
              <a:buNone/>
            </a:pPr>
            <a:r>
              <a:rPr lang="en-IE" sz="2600" b="1" dirty="0">
                <a:solidFill>
                  <a:srgbClr val="5398A2"/>
                </a:solidFill>
                <a:latin typeface="Calibri" panose="020F0502020204030204" pitchFamily="34" charset="0"/>
                <a:ea typeface="Calibri" panose="020F0502020204030204" pitchFamily="34" charset="0"/>
                <a:cs typeface="Calibri" panose="020F0502020204030204" pitchFamily="34" charset="0"/>
              </a:rPr>
              <a:t>There are countless examples of people coming together to enable change over the course of history. Some include:</a:t>
            </a:r>
          </a:p>
          <a:p>
            <a:pPr marL="0" indent="0">
              <a:lnSpc>
                <a:spcPts val="2300"/>
              </a:lnSpc>
              <a:spcBef>
                <a:spcPts val="0"/>
              </a:spcBef>
              <a:buNone/>
            </a:pPr>
            <a:endParaRPr lang="sv-S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3" name="Text Placeholder 3">
            <a:extLst>
              <a:ext uri="{FF2B5EF4-FFF2-40B4-BE49-F238E27FC236}">
                <a16:creationId xmlns:a16="http://schemas.microsoft.com/office/drawing/2014/main" id="{D10D7A5B-55B1-40C9-F688-1112D4393218}"/>
              </a:ext>
            </a:extLst>
          </p:cNvPr>
          <p:cNvSpPr txBox="1">
            <a:spLocks/>
          </p:cNvSpPr>
          <p:nvPr/>
        </p:nvSpPr>
        <p:spPr>
          <a:xfrm>
            <a:off x="3417756" y="1339223"/>
            <a:ext cx="8094689" cy="312849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lvl="0" indent="-457200">
              <a:lnSpc>
                <a:spcPts val="2300"/>
              </a:lnSpc>
              <a:spcBef>
                <a:spcPts val="0"/>
              </a:spcBef>
              <a:buClr>
                <a:srgbClr val="5398A2"/>
              </a:buClr>
              <a:buFont typeface="+mj-lt"/>
              <a:buAutoNum type="arabicPeriod" startAt="3"/>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In 2018, a group of Colombian youth successfully sued their government for failing to stop illegal deforestation in the Colombian Amazon, arguing their failure to act violates their future rights to life and a liveable environment, because deforestation is known to cause climate change as well as other significant issues impacting their right to life. </a:t>
            </a:r>
          </a:p>
          <a:p>
            <a:pPr marL="457200" lvl="0" indent="-457200">
              <a:lnSpc>
                <a:spcPts val="2300"/>
              </a:lnSpc>
              <a:spcBef>
                <a:spcPts val="0"/>
              </a:spcBef>
              <a:buClr>
                <a:srgbClr val="5398A2"/>
              </a:buClr>
              <a:buFont typeface="+mj-lt"/>
              <a:buAutoNum type="arabicPeriod" startAt="3"/>
            </a:pPr>
            <a:endPar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447675" lvl="0" indent="0">
              <a:lnSpc>
                <a:spcPts val="2300"/>
              </a:lnSpc>
              <a:spcBef>
                <a:spcPts val="0"/>
              </a:spcBef>
              <a:buClr>
                <a:srgbClr val="5398A2"/>
              </a:buClr>
              <a:buNone/>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While the Court’s decision was in their favour, groups continue to collectively organize for change and end deforestation in the region.</a:t>
            </a:r>
          </a:p>
          <a:p>
            <a:pPr lvl="0">
              <a:lnSpc>
                <a:spcPts val="2300"/>
              </a:lnSpc>
              <a:spcBef>
                <a:spcPts val="0"/>
              </a:spcBef>
              <a:buClr>
                <a:srgbClr val="5398A2"/>
              </a:buClr>
            </a:pPr>
            <a:endPar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a:lnSpc>
                <a:spcPts val="2300"/>
              </a:lnSpc>
              <a:spcBef>
                <a:spcPts val="0"/>
              </a:spcBef>
              <a:buClr>
                <a:srgbClr val="5398A2"/>
              </a:buClr>
            </a:pPr>
            <a:endParaRPr lang="sv-S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6387874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CD2AB0-AEDD-E8CB-C63A-EAB5DE3C033E}"/>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10AE2DA0-C828-BA86-9459-B1F39018799F}"/>
              </a:ext>
            </a:extLst>
          </p:cNvPr>
          <p:cNvPicPr>
            <a:picLocks noChangeAspect="1"/>
          </p:cNvPicPr>
          <p:nvPr/>
        </p:nvPicPr>
        <p:blipFill rotWithShape="1">
          <a:blip r:embed="rId2"/>
          <a:srcRect l="-16994" t="48092" r="16994" b="39409"/>
          <a:stretch/>
        </p:blipFill>
        <p:spPr>
          <a:xfrm>
            <a:off x="6688680" y="2807"/>
            <a:ext cx="5487602" cy="1028880"/>
          </a:xfrm>
          <a:prstGeom prst="rect">
            <a:avLst/>
          </a:prstGeom>
        </p:spPr>
      </p:pic>
      <p:sp>
        <p:nvSpPr>
          <p:cNvPr id="11" name="Google Shape;133;p1">
            <a:extLst>
              <a:ext uri="{FF2B5EF4-FFF2-40B4-BE49-F238E27FC236}">
                <a16:creationId xmlns:a16="http://schemas.microsoft.com/office/drawing/2014/main" id="{A4B04D7F-248D-6F8B-ECB8-A8BA0C3AC4D2}"/>
              </a:ext>
            </a:extLst>
          </p:cNvPr>
          <p:cNvSpPr/>
          <p:nvPr/>
        </p:nvSpPr>
        <p:spPr>
          <a:xfrm rot="10800000">
            <a:off x="-5" y="-7"/>
            <a:ext cx="12192001" cy="1031692"/>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D63A4182-80E9-2DEE-A16A-426F992F950F}"/>
              </a:ext>
            </a:extLst>
          </p:cNvPr>
          <p:cNvSpPr/>
          <p:nvPr/>
        </p:nvSpPr>
        <p:spPr>
          <a:xfrm rot="10800000">
            <a:off x="-17762" y="-3120"/>
            <a:ext cx="4377451" cy="1028880"/>
          </a:xfrm>
          <a:prstGeom prst="rect">
            <a:avLst/>
          </a:prstGeom>
          <a:blipFill>
            <a:blip r:embed="rId3">
              <a:alphaModFix amt="73000"/>
            </a:blip>
            <a:srcRect/>
            <a:stretch>
              <a:fillRect l="17777" t="-256718" r="-13590" b="-51537"/>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3">
            <a:extLst>
              <a:ext uri="{FF2B5EF4-FFF2-40B4-BE49-F238E27FC236}">
                <a16:creationId xmlns:a16="http://schemas.microsoft.com/office/drawing/2014/main" id="{99FA8BDD-E50D-511A-BB7B-1EF8FFFA0E3F}"/>
              </a:ext>
            </a:extLst>
          </p:cNvPr>
          <p:cNvSpPr txBox="1">
            <a:spLocks/>
          </p:cNvSpPr>
          <p:nvPr/>
        </p:nvSpPr>
        <p:spPr>
          <a:xfrm>
            <a:off x="506193" y="1294253"/>
            <a:ext cx="2755417" cy="312849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300"/>
              </a:lnSpc>
              <a:spcBef>
                <a:spcPts val="0"/>
              </a:spcBef>
              <a:buNone/>
            </a:pPr>
            <a:r>
              <a:rPr lang="en-IE" sz="2600" b="1" dirty="0">
                <a:solidFill>
                  <a:srgbClr val="5398A2"/>
                </a:solidFill>
                <a:latin typeface="Calibri" panose="020F0502020204030204" pitchFamily="34" charset="0"/>
                <a:ea typeface="Calibri" panose="020F0502020204030204" pitchFamily="34" charset="0"/>
                <a:cs typeface="Calibri" panose="020F0502020204030204" pitchFamily="34" charset="0"/>
              </a:rPr>
              <a:t>There are countless examples of people coming together to enable change over the course of history. Some include:</a:t>
            </a:r>
          </a:p>
          <a:p>
            <a:pPr marL="0" indent="0">
              <a:lnSpc>
                <a:spcPts val="2300"/>
              </a:lnSpc>
              <a:spcBef>
                <a:spcPts val="0"/>
              </a:spcBef>
              <a:buNone/>
            </a:pPr>
            <a:endParaRPr lang="sv-S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3" name="Text Placeholder 3">
            <a:extLst>
              <a:ext uri="{FF2B5EF4-FFF2-40B4-BE49-F238E27FC236}">
                <a16:creationId xmlns:a16="http://schemas.microsoft.com/office/drawing/2014/main" id="{874167D2-FECA-9DE7-B6F8-BA8574159FDF}"/>
              </a:ext>
            </a:extLst>
          </p:cNvPr>
          <p:cNvSpPr txBox="1">
            <a:spLocks/>
          </p:cNvSpPr>
          <p:nvPr/>
        </p:nvSpPr>
        <p:spPr>
          <a:xfrm>
            <a:off x="3402766" y="1294253"/>
            <a:ext cx="8094689" cy="312849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lvl="0" indent="-457200">
              <a:lnSpc>
                <a:spcPts val="2300"/>
              </a:lnSpc>
              <a:spcBef>
                <a:spcPts val="0"/>
              </a:spcBef>
              <a:buClr>
                <a:srgbClr val="5398A2"/>
              </a:buClr>
              <a:buFont typeface="+mj-lt"/>
              <a:buAutoNum type="arabicPeriod" startAt="4"/>
            </a:pPr>
            <a:r>
              <a:rPr lang="en-IE" sz="2300" b="1" dirty="0">
                <a:solidFill>
                  <a:srgbClr val="404040"/>
                </a:solidFill>
                <a:latin typeface="Calibri" panose="020F0502020204030204" pitchFamily="34" charset="0"/>
                <a:ea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Balkan River Defense </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began when an enthusiastic river defender drew a sloppy red line on Google Earth map of the Balkans and told the room of scientists and conservationists that, together with his friends, they were going to kayak all these rivers in the spring, to show the Balkans–and the world–what is at stake if these rivers get dammed. </a:t>
            </a:r>
          </a:p>
          <a:p>
            <a:pPr marL="457200" lvl="0" indent="-457200">
              <a:lnSpc>
                <a:spcPts val="2300"/>
              </a:lnSpc>
              <a:spcBef>
                <a:spcPts val="0"/>
              </a:spcBef>
              <a:buClr>
                <a:srgbClr val="5398A2"/>
              </a:buClr>
              <a:buFont typeface="+mj-lt"/>
              <a:buAutoNum type="arabicPeriod" startAt="4"/>
            </a:pPr>
            <a:endPar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447675" lvl="0" indent="0">
              <a:lnSpc>
                <a:spcPts val="2300"/>
              </a:lnSpc>
              <a:spcBef>
                <a:spcPts val="0"/>
              </a:spcBef>
              <a:buClr>
                <a:srgbClr val="5398A2"/>
              </a:buClr>
              <a:buNone/>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They would paddle to defend the rivers. The Balkan Rivers Tour was born as a rebellious promise given to both locals and the global river conservation community. River conservation should first be about fun and enjoyment of rivers and second about saving and conserving them. Kayakers were followed by videographers and photographers who captured the moment. But also, kayaking presented a big opportunity to collect data to show how the dams impact local wildlife.</a:t>
            </a:r>
          </a:p>
          <a:p>
            <a:pPr lvl="0">
              <a:lnSpc>
                <a:spcPts val="2300"/>
              </a:lnSpc>
              <a:spcBef>
                <a:spcPts val="0"/>
              </a:spcBef>
              <a:buClr>
                <a:srgbClr val="5398A2"/>
              </a:buClr>
            </a:pPr>
            <a:endPar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a:lnSpc>
                <a:spcPts val="2300"/>
              </a:lnSpc>
              <a:spcBef>
                <a:spcPts val="0"/>
              </a:spcBef>
              <a:buClr>
                <a:srgbClr val="5398A2"/>
              </a:buClr>
            </a:pPr>
            <a:endParaRPr lang="sv-S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466492520"/>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8103</TotalTime>
  <Words>3250</Words>
  <Application>Microsoft Macintosh PowerPoint</Application>
  <PresentationFormat>Widescreen</PresentationFormat>
  <Paragraphs>180</Paragraphs>
  <Slides>32</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32</vt:i4>
      </vt:variant>
    </vt:vector>
  </HeadingPairs>
  <TitlesOfParts>
    <vt:vector size="37" baseType="lpstr">
      <vt:lpstr>Arial</vt:lpstr>
      <vt:lpstr>Calibri</vt:lpstr>
      <vt:lpstr>Montserrat</vt:lpstr>
      <vt:lpstr>Montserrat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Gillian Keane</cp:lastModifiedBy>
  <cp:revision>390</cp:revision>
  <cp:lastPrinted>2025-06-17T19:28:46Z</cp:lastPrinted>
  <dcterms:created xsi:type="dcterms:W3CDTF">2020-10-14T13:32:04Z</dcterms:created>
  <dcterms:modified xsi:type="dcterms:W3CDTF">2025-06-27T10:03:14Z</dcterms:modified>
</cp:coreProperties>
</file>